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61da018655_0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61da018655_0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366a55afcb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366a55afcb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66a55afcb2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66a55afcb2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66a55afcb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66a55afcb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61da018655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g361da018655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1da01865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1da0186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61da01865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61da01865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61da018655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61da018655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61da018655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61da018655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61da018655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61da018655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66a68595a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66a68595a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61da01865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61da01865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2"/>
          <p:cNvSpPr txBox="1"/>
          <p:nvPr/>
        </p:nvSpPr>
        <p:spPr>
          <a:xfrm>
            <a:off x="1472800" y="4672550"/>
            <a:ext cx="2452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</a:rPr>
              <a:t>Posthuman Belgrade 2045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23" title="jovana0025_Ada_Ciganlija_beach_Belgrade_2045_people_swimming_al_2e893a6d-30b4-42dc-b911-aad82373e151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0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3"/>
          <p:cNvSpPr txBox="1"/>
          <p:nvPr/>
        </p:nvSpPr>
        <p:spPr>
          <a:xfrm>
            <a:off x="1472800" y="4672550"/>
            <a:ext cx="2452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</a:rPr>
              <a:t>Posthuman Belgrade 2045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24" title="jovana0025_interactive_digital_portal_for_interspecies_communic_f520ac1a-135f-41be-a48c-7ab17065b2ab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0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24"/>
          <p:cNvSpPr txBox="1"/>
          <p:nvPr/>
        </p:nvSpPr>
        <p:spPr>
          <a:xfrm>
            <a:off x="1472800" y="4672550"/>
            <a:ext cx="2452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</a:rPr>
              <a:t>Posthuman Belgrade 2045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5" title="jovana0025_Futuristic_Dorcol_rooftops_Belgrade_2045_shared_habi_725770b7-6bc7-44b8-aff7-51ac0567632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5449" y="0"/>
            <a:ext cx="771527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p20" title="jovana0025_system_diagram_showing_language_translation_between__eb23e7ca-50b7-4523-a8a4-1005da8ce5b2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00500" y="0"/>
            <a:ext cx="51435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1"/>
          <p:cNvSpPr txBox="1"/>
          <p:nvPr/>
        </p:nvSpPr>
        <p:spPr>
          <a:xfrm>
            <a:off x="1472800" y="4672550"/>
            <a:ext cx="2452200" cy="44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2"/>
                </a:solidFill>
              </a:rPr>
              <a:t>Posthuman Belgrade 2045</a:t>
            </a:r>
            <a:endParaRPr sz="15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