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Plus Jakarta Sans ExtraBold"/>
      <p:bold r:id="rId32"/>
      <p:boldItalic r:id="rId33"/>
    </p:embeddedFont>
    <p:embeddedFont>
      <p:font typeface="Plus Jakarta Sans"/>
      <p:regular r:id="rId34"/>
      <p:bold r:id="rId35"/>
      <p:italic r:id="rId36"/>
      <p:boldItalic r:id="rId37"/>
    </p:embeddedFont>
    <p:embeddedFont>
      <p:font typeface="Anaheim"/>
      <p:regular r:id="rId38"/>
      <p:bold r:id="rId39"/>
    </p:embeddedFont>
    <p:embeddedFont>
      <p:font typeface="Bebas Neue"/>
      <p:regular r:id="rId40"/>
    </p:embeddedFont>
    <p:embeddedFont>
      <p:font typeface="Plus Jakarta Sans SemiBold"/>
      <p:regular r:id="rId41"/>
      <p:bold r:id="rId42"/>
      <p:italic r:id="rId43"/>
      <p:boldItalic r:id="rId44"/>
    </p:embeddedFont>
    <p:embeddedFont>
      <p:font typeface="Plus Jakarta Sans Light"/>
      <p:regular r:id="rId45"/>
      <p:bold r:id="rId46"/>
      <p:italic r:id="rId47"/>
      <p:boldItalic r:id="rId48"/>
    </p:embeddedFont>
    <p:embeddedFont>
      <p:font typeface="Epilogue"/>
      <p:regular r:id="rId49"/>
      <p:bold r:id="rId50"/>
      <p:italic r:id="rId51"/>
      <p:boldItalic r:id="rId52"/>
    </p:embeddedFont>
    <p:embeddedFont>
      <p:font typeface="Roboto Mono"/>
      <p:regular r:id="rId53"/>
      <p:bold r:id="rId54"/>
      <p:italic r:id="rId55"/>
      <p:boldItalic r:id="rId56"/>
    </p:embeddedFont>
    <p:embeddedFont>
      <p:font typeface="PT Sans"/>
      <p:regular r:id="rId57"/>
      <p:bold r:id="rId58"/>
      <p:italic r:id="rId59"/>
      <p:boldItalic r:id="rId6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95D66DF-C8F5-4DB5-9AC7-12ECBD34E7E7}">
  <a:tblStyle styleId="{895D66DF-C8F5-4DB5-9AC7-12ECBD34E7E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BebasNeue-regular.fntdata"/><Relationship Id="rId42" Type="http://schemas.openxmlformats.org/officeDocument/2006/relationships/font" Target="fonts/PlusJakartaSansSemiBold-bold.fntdata"/><Relationship Id="rId41" Type="http://schemas.openxmlformats.org/officeDocument/2006/relationships/font" Target="fonts/PlusJakartaSansSemiBold-regular.fntdata"/><Relationship Id="rId44" Type="http://schemas.openxmlformats.org/officeDocument/2006/relationships/font" Target="fonts/PlusJakartaSansSemiBold-boldItalic.fntdata"/><Relationship Id="rId43" Type="http://schemas.openxmlformats.org/officeDocument/2006/relationships/font" Target="fonts/PlusJakartaSansSemiBold-italic.fntdata"/><Relationship Id="rId46" Type="http://schemas.openxmlformats.org/officeDocument/2006/relationships/font" Target="fonts/PlusJakartaSansLight-bold.fntdata"/><Relationship Id="rId45" Type="http://schemas.openxmlformats.org/officeDocument/2006/relationships/font" Target="fonts/PlusJakartaSansLight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font" Target="fonts/PlusJakartaSansLight-boldItalic.fntdata"/><Relationship Id="rId47" Type="http://schemas.openxmlformats.org/officeDocument/2006/relationships/font" Target="fonts/PlusJakartaSansLight-italic.fntdata"/><Relationship Id="rId49" Type="http://schemas.openxmlformats.org/officeDocument/2006/relationships/font" Target="fonts/Epilog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font" Target="fonts/PlusJakartaSansExtraBold-boldItalic.fntdata"/><Relationship Id="rId32" Type="http://schemas.openxmlformats.org/officeDocument/2006/relationships/font" Target="fonts/PlusJakartaSansExtraBold-bold.fntdata"/><Relationship Id="rId35" Type="http://schemas.openxmlformats.org/officeDocument/2006/relationships/font" Target="fonts/PlusJakartaSans-bold.fntdata"/><Relationship Id="rId34" Type="http://schemas.openxmlformats.org/officeDocument/2006/relationships/font" Target="fonts/PlusJakartaSans-regular.fntdata"/><Relationship Id="rId37" Type="http://schemas.openxmlformats.org/officeDocument/2006/relationships/font" Target="fonts/PlusJakartaSans-boldItalic.fntdata"/><Relationship Id="rId36" Type="http://schemas.openxmlformats.org/officeDocument/2006/relationships/font" Target="fonts/PlusJakartaSans-italic.fntdata"/><Relationship Id="rId39" Type="http://schemas.openxmlformats.org/officeDocument/2006/relationships/font" Target="fonts/Anaheim-bold.fntdata"/><Relationship Id="rId38" Type="http://schemas.openxmlformats.org/officeDocument/2006/relationships/font" Target="fonts/Anaheim-regular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PTSans-bold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font" Target="fonts/Epilogue-italic.fntdata"/><Relationship Id="rId50" Type="http://schemas.openxmlformats.org/officeDocument/2006/relationships/font" Target="fonts/Epilogue-bold.fntdata"/><Relationship Id="rId53" Type="http://schemas.openxmlformats.org/officeDocument/2006/relationships/font" Target="fonts/RobotoMono-regular.fntdata"/><Relationship Id="rId52" Type="http://schemas.openxmlformats.org/officeDocument/2006/relationships/font" Target="fonts/Epilogue-boldItalic.fntdata"/><Relationship Id="rId11" Type="http://schemas.openxmlformats.org/officeDocument/2006/relationships/slide" Target="slides/slide6.xml"/><Relationship Id="rId55" Type="http://schemas.openxmlformats.org/officeDocument/2006/relationships/font" Target="fonts/RobotoMono-italic.fntdata"/><Relationship Id="rId10" Type="http://schemas.openxmlformats.org/officeDocument/2006/relationships/slide" Target="slides/slide5.xml"/><Relationship Id="rId54" Type="http://schemas.openxmlformats.org/officeDocument/2006/relationships/font" Target="fonts/RobotoMono-bold.fntdata"/><Relationship Id="rId13" Type="http://schemas.openxmlformats.org/officeDocument/2006/relationships/slide" Target="slides/slide8.xml"/><Relationship Id="rId57" Type="http://schemas.openxmlformats.org/officeDocument/2006/relationships/font" Target="fonts/PTSans-regular.fntdata"/><Relationship Id="rId12" Type="http://schemas.openxmlformats.org/officeDocument/2006/relationships/slide" Target="slides/slide7.xml"/><Relationship Id="rId56" Type="http://schemas.openxmlformats.org/officeDocument/2006/relationships/font" Target="fonts/RobotoMono-boldItalic.fntdata"/><Relationship Id="rId15" Type="http://schemas.openxmlformats.org/officeDocument/2006/relationships/slide" Target="slides/slide10.xml"/><Relationship Id="rId59" Type="http://schemas.openxmlformats.org/officeDocument/2006/relationships/font" Target="fonts/PTSans-italic.fntdata"/><Relationship Id="rId14" Type="http://schemas.openxmlformats.org/officeDocument/2006/relationships/slide" Target="slides/slide9.xml"/><Relationship Id="rId58" Type="http://schemas.openxmlformats.org/officeDocument/2006/relationships/font" Target="fonts/PTSans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8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g4dfce81f1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0" name="Google Shape;1100;g4dfce81f1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8" name="Shape 1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9" name="Google Shape;1489;g361d609ad87_4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0" name="Google Shape;1490;g361d609ad87_4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3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Google Shape;1494;g54dda1946d_6_3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5" name="Google Shape;1495;g54dda1946d_6_3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6" name="Shape 1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" name="Google Shape;1537;gd5260bdd85_0_2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8" name="Google Shape;1538;gd5260bdd85_0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Senzori iliti pametni podovi i infrared kamere sluze za prebrojavanje ljudi na stanici da znaju koliko metroa da salju na tu liniju</a:t>
            </a:r>
            <a:br>
              <a:rPr lang="en"/>
            </a:br>
            <a:r>
              <a:rPr lang="en"/>
              <a:t>Mobilni uredjaji na osnovu prikupljenih podataka korisnika planiraju otprilike koliko ce ljudi u koje vreme hteti na odredjenu stanicu da ide, uzima se u obzir 100% ono sto kazu na aplikaciji</a:t>
            </a:r>
            <a:br>
              <a:rPr lang="en"/>
            </a:br>
            <a:r>
              <a:rPr lang="en"/>
              <a:t>Vremenske stanice sluze da na osnovu vremenskih podataka, recimo ako je jedna stanica obuhvacena kisom za 2 sata, da ima na umu vecu guzvu tad, na toj stanici</a:t>
            </a:r>
            <a:br>
              <a:rPr lang="en"/>
            </a:br>
            <a:r>
              <a:rPr lang="en"/>
              <a:t>Kalendar sluzi da se rush hour, praznici, dogadjaji, protesti znaju i opet da se odredjene linije obuhvacene tim nekim dogadjajem optimizuje na osnovu toga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9" name="Shape 1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" name="Google Shape;1600;gd5260bdd85_0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1" name="Google Shape;1601;gd5260bdd85_0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8" name="Shape 1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" name="Google Shape;1659;g361d609ad87_2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0" name="Google Shape;1660;g361d609ad87_2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1" name="Shape 1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2" name="Google Shape;1702;g54dda1946d_6_3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3" name="Google Shape;1703;g54dda1946d_6_3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3" name="Shape 1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4" name="Google Shape;1734;g54dda1946d_6_3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5" name="Google Shape;1735;g54dda1946d_6_3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2" name="Shape 1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3" name="Google Shape;1773;g361d609ad87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4" name="Google Shape;1774;g361d609ad87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1" name="Shape 1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" name="Google Shape;1812;g361d609ad87_1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3" name="Google Shape;1813;g361d609ad87_1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0" name="Shape 1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1" name="Google Shape;1851;g361d609ad87_1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2" name="Google Shape;1852;g361d609ad87_1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2" name="Shape 1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" name="Google Shape;1203;gd431007ba2_0_2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4" name="Google Shape;1204;gd431007ba2_0_2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9" name="Shape 1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0" name="Google Shape;1890;g361d609ad87_1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1" name="Google Shape;1891;g361d609ad87_1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8" name="Shape 1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9" name="Google Shape;1929;g361d609ad87_1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0" name="Google Shape;1930;g361d609ad87_1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7" name="Shape 19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8" name="Google Shape;1968;g361d609ad87_1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9" name="Google Shape;1969;g361d609ad87_1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6" name="Shape 2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" name="Google Shape;2007;g361d609ad87_1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8" name="Google Shape;2008;g361d609ad87_1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5" name="Shape 2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6" name="Google Shape;2046;g361d609ad87_1_2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7" name="Google Shape;2047;g361d609ad87_1_2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4" name="Shape 2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5" name="Google Shape;2085;g361d609ad87_1_3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6" name="Google Shape;2086;g361d609ad87_1_3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3" name="Shape 2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4" name="Google Shape;2124;g135e18421cc_13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5" name="Google Shape;2125;g135e18421cc_13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0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g1a5f1b84e1b_0_3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2" name="Google Shape;1232;g1a5f1b84e1b_0_3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1" sz="1200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4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g54dda1946d_6_3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6" name="Google Shape;1286;g54dda1946d_6_3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1" name="Shape 1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Google Shape;1402;g54dda1946d_6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3" name="Google Shape;1403;g54dda1946d_6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9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Google Shape;1460;g361d609ad87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1" name="Google Shape;1461;g361d609ad87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0" name="Shape 1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" name="Google Shape;1471;g361d609ad87_2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2" name="Google Shape;1472;g361d609ad87_2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7" name="Shape 1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8" name="Google Shape;1478;g361d609ad87_4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9" name="Google Shape;1479;g361d609ad87_4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3" name="Shape 1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" name="Google Shape;1484;g361d609ad87_4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5" name="Google Shape;1485;g361d609ad87_4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://bit.ly/2Tynxth" TargetMode="External"/><Relationship Id="rId3" Type="http://schemas.openxmlformats.org/officeDocument/2006/relationships/hyperlink" Target="http://bit.ly/2TyoMsr" TargetMode="External"/><Relationship Id="rId4" Type="http://schemas.openxmlformats.org/officeDocument/2006/relationships/hyperlink" Target="http://bit.ly/2TtBDfr" TargetMode="Externa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525719" y="4458105"/>
            <a:ext cx="4030101" cy="1211247"/>
            <a:chOff x="430469" y="4172355"/>
            <a:chExt cx="4030101" cy="1211247"/>
          </a:xfrm>
        </p:grpSpPr>
        <p:grpSp>
          <p:nvGrpSpPr>
            <p:cNvPr id="10" name="Google Shape;10;p2"/>
            <p:cNvGrpSpPr/>
            <p:nvPr/>
          </p:nvGrpSpPr>
          <p:grpSpPr>
            <a:xfrm flipH="1" rot="5538019">
              <a:off x="1919568" y="2782430"/>
              <a:ext cx="1051902" cy="3991097"/>
              <a:chOff x="5485075" y="3521900"/>
              <a:chExt cx="506850" cy="1923075"/>
            </a:xfrm>
          </p:grpSpPr>
          <p:sp>
            <p:nvSpPr>
              <p:cNvPr id="11" name="Google Shape;11;p2"/>
              <p:cNvSpPr/>
              <p:nvPr/>
            </p:nvSpPr>
            <p:spPr>
              <a:xfrm>
                <a:off x="5485075" y="3546250"/>
                <a:ext cx="483200" cy="1898725"/>
              </a:xfrm>
              <a:custGeom>
                <a:rect b="b" l="l" r="r" t="t"/>
                <a:pathLst>
                  <a:path extrusionOk="0" h="75949" w="19328">
                    <a:moveTo>
                      <a:pt x="18079" y="1"/>
                    </a:moveTo>
                    <a:cubicBezTo>
                      <a:pt x="17765" y="1"/>
                      <a:pt x="17475" y="122"/>
                      <a:pt x="17258" y="320"/>
                    </a:cubicBezTo>
                    <a:cubicBezTo>
                      <a:pt x="17028" y="531"/>
                      <a:pt x="16878" y="829"/>
                      <a:pt x="16865" y="1166"/>
                    </a:cubicBezTo>
                    <a:lnTo>
                      <a:pt x="14279" y="60154"/>
                    </a:lnTo>
                    <a:cubicBezTo>
                      <a:pt x="14258" y="60637"/>
                      <a:pt x="13888" y="61430"/>
                      <a:pt x="13531" y="61756"/>
                    </a:cubicBezTo>
                    <a:lnTo>
                      <a:pt x="0" y="74152"/>
                    </a:lnTo>
                    <a:lnTo>
                      <a:pt x="1646" y="75948"/>
                    </a:lnTo>
                    <a:lnTo>
                      <a:pt x="15177" y="63552"/>
                    </a:lnTo>
                    <a:cubicBezTo>
                      <a:pt x="16003" y="62796"/>
                      <a:pt x="16664" y="61381"/>
                      <a:pt x="16713" y="60260"/>
                    </a:cubicBezTo>
                    <a:lnTo>
                      <a:pt x="19298" y="1272"/>
                    </a:lnTo>
                    <a:cubicBezTo>
                      <a:pt x="19327" y="600"/>
                      <a:pt x="18806" y="32"/>
                      <a:pt x="18134" y="2"/>
                    </a:cubicBezTo>
                    <a:cubicBezTo>
                      <a:pt x="18115" y="1"/>
                      <a:pt x="18097" y="1"/>
                      <a:pt x="180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" name="Google Shape;12;p2"/>
              <p:cNvSpPr/>
              <p:nvPr/>
            </p:nvSpPr>
            <p:spPr>
              <a:xfrm>
                <a:off x="5882300" y="352190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1" y="0"/>
                      <a:pt x="0" y="983"/>
                      <a:pt x="0" y="2192"/>
                    </a:cubicBezTo>
                    <a:cubicBezTo>
                      <a:pt x="0" y="3403"/>
                      <a:pt x="981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5859550" y="4861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>
                <a:off x="5761175" y="51548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8"/>
                      <a:pt x="1" y="730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2" y="1134"/>
                      <a:pt x="1462" y="730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5885350" y="423897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5893747" y="4039477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5880000" y="444130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5867650" y="46738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2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5588800" y="531275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4"/>
                      <a:pt x="328" y="1462"/>
                      <a:pt x="731" y="1462"/>
                    </a:cubicBezTo>
                    <a:cubicBezTo>
                      <a:pt x="1134" y="1462"/>
                      <a:pt x="1461" y="1134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5900013" y="3540113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" name="Google Shape;21;p2"/>
            <p:cNvSpPr/>
            <p:nvPr/>
          </p:nvSpPr>
          <p:spPr>
            <a:xfrm flipH="1" rot="5538019">
              <a:off x="3788155" y="4406606"/>
              <a:ext cx="75855" cy="75803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" name="Google Shape;22;p2"/>
          <p:cNvSpPr txBox="1"/>
          <p:nvPr>
            <p:ph type="ctrTitle"/>
          </p:nvPr>
        </p:nvSpPr>
        <p:spPr>
          <a:xfrm>
            <a:off x="713250" y="539500"/>
            <a:ext cx="7717500" cy="182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700">
                <a:latin typeface="Plus Jakarta Sans ExtraBold"/>
                <a:ea typeface="Plus Jakarta Sans ExtraBold"/>
                <a:cs typeface="Plus Jakarta Sans ExtraBold"/>
                <a:sym typeface="Plus Jakarta Sans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23" name="Google Shape;23;p2"/>
          <p:cNvSpPr txBox="1"/>
          <p:nvPr>
            <p:ph idx="1" type="subTitle"/>
          </p:nvPr>
        </p:nvSpPr>
        <p:spPr>
          <a:xfrm>
            <a:off x="713250" y="2415800"/>
            <a:ext cx="5329500" cy="4344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11"/>
          <p:cNvGrpSpPr/>
          <p:nvPr/>
        </p:nvGrpSpPr>
        <p:grpSpPr>
          <a:xfrm>
            <a:off x="-3522023" y="-1485702"/>
            <a:ext cx="14667151" cy="7539144"/>
            <a:chOff x="-3522023" y="-1485702"/>
            <a:chExt cx="14667151" cy="7539144"/>
          </a:xfrm>
        </p:grpSpPr>
        <p:grpSp>
          <p:nvGrpSpPr>
            <p:cNvPr id="258" name="Google Shape;258;p11"/>
            <p:cNvGrpSpPr/>
            <p:nvPr/>
          </p:nvGrpSpPr>
          <p:grpSpPr>
            <a:xfrm>
              <a:off x="-3522023" y="-1485702"/>
              <a:ext cx="6937187" cy="7367552"/>
              <a:chOff x="-3522023" y="-1485702"/>
              <a:chExt cx="6937187" cy="7367552"/>
            </a:xfrm>
          </p:grpSpPr>
          <p:grpSp>
            <p:nvGrpSpPr>
              <p:cNvPr id="259" name="Google Shape;259;p11"/>
              <p:cNvGrpSpPr/>
              <p:nvPr/>
            </p:nvGrpSpPr>
            <p:grpSpPr>
              <a:xfrm flipH="1" rot="-5400000">
                <a:off x="-2601713" y="-2406012"/>
                <a:ext cx="3848803" cy="5689424"/>
                <a:chOff x="939875" y="457213"/>
                <a:chExt cx="1854488" cy="2741363"/>
              </a:xfrm>
            </p:grpSpPr>
            <p:sp>
              <p:nvSpPr>
                <p:cNvPr id="260" name="Google Shape;260;p11"/>
                <p:cNvSpPr/>
                <p:nvPr/>
              </p:nvSpPr>
              <p:spPr>
                <a:xfrm>
                  <a:off x="1024475" y="516800"/>
                  <a:ext cx="1687275" cy="2628525"/>
                </a:xfrm>
                <a:custGeom>
                  <a:rect b="b" l="l" r="r" t="t"/>
                  <a:pathLst>
                    <a:path extrusionOk="0" h="105141" w="67491">
                      <a:moveTo>
                        <a:pt x="66361" y="1"/>
                      </a:moveTo>
                      <a:cubicBezTo>
                        <a:pt x="66045" y="1"/>
                        <a:pt x="65756" y="122"/>
                        <a:pt x="65539" y="320"/>
                      </a:cubicBezTo>
                      <a:cubicBezTo>
                        <a:pt x="65310" y="531"/>
                        <a:pt x="65030" y="829"/>
                        <a:pt x="65016" y="1165"/>
                      </a:cubicBezTo>
                      <a:lnTo>
                        <a:pt x="65016" y="60154"/>
                      </a:lnTo>
                      <a:cubicBezTo>
                        <a:pt x="64995" y="60635"/>
                        <a:pt x="64636" y="61430"/>
                        <a:pt x="64280" y="61756"/>
                      </a:cubicBezTo>
                      <a:lnTo>
                        <a:pt x="57761" y="67727"/>
                      </a:lnTo>
                      <a:lnTo>
                        <a:pt x="20052" y="102103"/>
                      </a:lnTo>
                      <a:cubicBezTo>
                        <a:pt x="19707" y="102417"/>
                        <a:pt x="18927" y="102705"/>
                        <a:pt x="18439" y="102705"/>
                      </a:cubicBezTo>
                      <a:cubicBezTo>
                        <a:pt x="18422" y="102705"/>
                        <a:pt x="18404" y="102705"/>
                        <a:pt x="18388" y="102704"/>
                      </a:cubicBezTo>
                      <a:lnTo>
                        <a:pt x="1" y="102704"/>
                      </a:lnTo>
                      <a:lnTo>
                        <a:pt x="1" y="105137"/>
                      </a:lnTo>
                      <a:lnTo>
                        <a:pt x="18276" y="105137"/>
                      </a:lnTo>
                      <a:cubicBezTo>
                        <a:pt x="18326" y="105139"/>
                        <a:pt x="18377" y="105140"/>
                        <a:pt x="18428" y="105140"/>
                      </a:cubicBezTo>
                      <a:cubicBezTo>
                        <a:pt x="19526" y="105140"/>
                        <a:pt x="20901" y="104624"/>
                        <a:pt x="21693" y="103903"/>
                      </a:cubicBezTo>
                      <a:lnTo>
                        <a:pt x="52378" y="75930"/>
                      </a:lnTo>
                      <a:lnTo>
                        <a:pt x="52393" y="75947"/>
                      </a:lnTo>
                      <a:lnTo>
                        <a:pt x="59470" y="69465"/>
                      </a:lnTo>
                      <a:lnTo>
                        <a:pt x="65926" y="63552"/>
                      </a:lnTo>
                      <a:cubicBezTo>
                        <a:pt x="66752" y="62794"/>
                        <a:pt x="67411" y="61379"/>
                        <a:pt x="67461" y="60260"/>
                      </a:cubicBezTo>
                      <a:lnTo>
                        <a:pt x="67461" y="1272"/>
                      </a:lnTo>
                      <a:cubicBezTo>
                        <a:pt x="67490" y="600"/>
                        <a:pt x="67086" y="31"/>
                        <a:pt x="66414" y="2"/>
                      </a:cubicBezTo>
                      <a:lnTo>
                        <a:pt x="66415" y="2"/>
                      </a:lnTo>
                      <a:cubicBezTo>
                        <a:pt x="66397" y="1"/>
                        <a:pt x="66379" y="1"/>
                        <a:pt x="6636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1" name="Google Shape;261;p11"/>
                <p:cNvSpPr/>
                <p:nvPr/>
              </p:nvSpPr>
              <p:spPr>
                <a:xfrm>
                  <a:off x="939875" y="534400"/>
                  <a:ext cx="1830625" cy="2664175"/>
                </a:xfrm>
                <a:custGeom>
                  <a:rect b="b" l="l" r="r" t="t"/>
                  <a:pathLst>
                    <a:path extrusionOk="0" h="106567" w="73225">
                      <a:moveTo>
                        <a:pt x="72094" y="1"/>
                      </a:moveTo>
                      <a:cubicBezTo>
                        <a:pt x="71780" y="1"/>
                        <a:pt x="71491" y="122"/>
                        <a:pt x="71274" y="320"/>
                      </a:cubicBezTo>
                      <a:cubicBezTo>
                        <a:pt x="71043" y="531"/>
                        <a:pt x="70765" y="829"/>
                        <a:pt x="70750" y="1165"/>
                      </a:cubicBezTo>
                      <a:lnTo>
                        <a:pt x="70750" y="60154"/>
                      </a:lnTo>
                      <a:cubicBezTo>
                        <a:pt x="70729" y="60635"/>
                        <a:pt x="70370" y="61430"/>
                        <a:pt x="70014" y="61756"/>
                      </a:cubicBezTo>
                      <a:lnTo>
                        <a:pt x="62182" y="69154"/>
                      </a:lnTo>
                      <a:lnTo>
                        <a:pt x="24473" y="103529"/>
                      </a:lnTo>
                      <a:cubicBezTo>
                        <a:pt x="24129" y="103844"/>
                        <a:pt x="23349" y="104132"/>
                        <a:pt x="22862" y="104132"/>
                      </a:cubicBezTo>
                      <a:cubicBezTo>
                        <a:pt x="22844" y="104132"/>
                        <a:pt x="22827" y="104131"/>
                        <a:pt x="22810" y="104130"/>
                      </a:cubicBezTo>
                      <a:lnTo>
                        <a:pt x="0" y="104130"/>
                      </a:lnTo>
                      <a:lnTo>
                        <a:pt x="0" y="106563"/>
                      </a:lnTo>
                      <a:lnTo>
                        <a:pt x="22697" y="106563"/>
                      </a:lnTo>
                      <a:cubicBezTo>
                        <a:pt x="22747" y="106566"/>
                        <a:pt x="22798" y="106567"/>
                        <a:pt x="22850" y="106567"/>
                      </a:cubicBezTo>
                      <a:cubicBezTo>
                        <a:pt x="23947" y="106567"/>
                        <a:pt x="25324" y="106050"/>
                        <a:pt x="26114" y="105330"/>
                      </a:cubicBezTo>
                      <a:lnTo>
                        <a:pt x="56800" y="77356"/>
                      </a:lnTo>
                      <a:lnTo>
                        <a:pt x="56816" y="77373"/>
                      </a:lnTo>
                      <a:lnTo>
                        <a:pt x="63892" y="70892"/>
                      </a:lnTo>
                      <a:lnTo>
                        <a:pt x="71659" y="63552"/>
                      </a:lnTo>
                      <a:cubicBezTo>
                        <a:pt x="72485" y="62794"/>
                        <a:pt x="73146" y="61379"/>
                        <a:pt x="73195" y="60260"/>
                      </a:cubicBezTo>
                      <a:lnTo>
                        <a:pt x="73195" y="1272"/>
                      </a:lnTo>
                      <a:cubicBezTo>
                        <a:pt x="73225" y="600"/>
                        <a:pt x="72821" y="32"/>
                        <a:pt x="72149" y="2"/>
                      </a:cubicBezTo>
                      <a:cubicBezTo>
                        <a:pt x="72131" y="1"/>
                        <a:pt x="72112" y="1"/>
                        <a:pt x="72094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2" name="Google Shape;262;p11"/>
                <p:cNvSpPr/>
                <p:nvPr/>
              </p:nvSpPr>
              <p:spPr>
                <a:xfrm>
                  <a:off x="2721329" y="656000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3" name="Google Shape;263;p11"/>
                <p:cNvSpPr/>
                <p:nvPr/>
              </p:nvSpPr>
              <p:spPr>
                <a:xfrm>
                  <a:off x="2721329" y="1031508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4" name="Google Shape;264;p11"/>
                <p:cNvSpPr/>
                <p:nvPr/>
              </p:nvSpPr>
              <p:spPr>
                <a:xfrm>
                  <a:off x="2721329" y="1407017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5" name="Google Shape;265;p11"/>
                <p:cNvSpPr/>
                <p:nvPr/>
              </p:nvSpPr>
              <p:spPr>
                <a:xfrm>
                  <a:off x="2721329" y="1782525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6" name="Google Shape;266;p11"/>
                <p:cNvSpPr/>
                <p:nvPr/>
              </p:nvSpPr>
              <p:spPr>
                <a:xfrm>
                  <a:off x="2713282" y="2047325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7" name="Google Shape;267;p11"/>
                <p:cNvSpPr/>
                <p:nvPr/>
              </p:nvSpPr>
              <p:spPr>
                <a:xfrm>
                  <a:off x="2662119" y="656000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8" name="Google Shape;268;p11"/>
                <p:cNvSpPr/>
                <p:nvPr/>
              </p:nvSpPr>
              <p:spPr>
                <a:xfrm>
                  <a:off x="2662119" y="1031508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69" name="Google Shape;269;p11"/>
                <p:cNvSpPr/>
                <p:nvPr/>
              </p:nvSpPr>
              <p:spPr>
                <a:xfrm>
                  <a:off x="2662119" y="1407017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0" name="Google Shape;270;p11"/>
                <p:cNvSpPr/>
                <p:nvPr/>
              </p:nvSpPr>
              <p:spPr>
                <a:xfrm>
                  <a:off x="2662119" y="1782525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1" name="Google Shape;271;p11"/>
                <p:cNvSpPr/>
                <p:nvPr/>
              </p:nvSpPr>
              <p:spPr>
                <a:xfrm>
                  <a:off x="2660568" y="2024150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2" name="Google Shape;272;p11"/>
                <p:cNvSpPr/>
                <p:nvPr/>
              </p:nvSpPr>
              <p:spPr>
                <a:xfrm>
                  <a:off x="1239757" y="3148704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3" name="Google Shape;273;p11"/>
                <p:cNvSpPr/>
                <p:nvPr/>
              </p:nvSpPr>
              <p:spPr>
                <a:xfrm rot="2759608">
                  <a:off x="2457387" y="2299952"/>
                  <a:ext cx="36704" cy="36704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4" name="Google Shape;274;p11"/>
                <p:cNvSpPr/>
                <p:nvPr/>
              </p:nvSpPr>
              <p:spPr>
                <a:xfrm rot="2759608">
                  <a:off x="2150818" y="2577703"/>
                  <a:ext cx="36704" cy="36704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5" name="Google Shape;275;p11"/>
                <p:cNvSpPr/>
                <p:nvPr/>
              </p:nvSpPr>
              <p:spPr>
                <a:xfrm rot="2759608">
                  <a:off x="1875135" y="2834496"/>
                  <a:ext cx="36704" cy="36704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6" name="Google Shape;276;p11"/>
                <p:cNvSpPr/>
                <p:nvPr/>
              </p:nvSpPr>
              <p:spPr>
                <a:xfrm rot="2759608">
                  <a:off x="1529135" y="3141871"/>
                  <a:ext cx="36704" cy="36704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7" name="Google Shape;277;p11"/>
                <p:cNvSpPr/>
                <p:nvPr/>
              </p:nvSpPr>
              <p:spPr>
                <a:xfrm>
                  <a:off x="1239757" y="3092250"/>
                  <a:ext cx="36600" cy="36600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8" name="Google Shape;278;p11"/>
                <p:cNvSpPr/>
                <p:nvPr/>
              </p:nvSpPr>
              <p:spPr>
                <a:xfrm rot="2759608">
                  <a:off x="1499810" y="3092196"/>
                  <a:ext cx="36704" cy="36704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79" name="Google Shape;279;p11"/>
                <p:cNvSpPr/>
                <p:nvPr/>
              </p:nvSpPr>
              <p:spPr>
                <a:xfrm rot="2759608">
                  <a:off x="2420317" y="2256188"/>
                  <a:ext cx="36704" cy="36704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0" name="Google Shape;280;p11"/>
                <p:cNvSpPr/>
                <p:nvPr/>
              </p:nvSpPr>
              <p:spPr>
                <a:xfrm rot="2759608">
                  <a:off x="2113748" y="2533940"/>
                  <a:ext cx="36704" cy="36704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1" name="Google Shape;281;p11"/>
                <p:cNvSpPr/>
                <p:nvPr/>
              </p:nvSpPr>
              <p:spPr>
                <a:xfrm rot="2759608">
                  <a:off x="1838065" y="2790733"/>
                  <a:ext cx="36704" cy="36704"/>
                </a:xfrm>
                <a:prstGeom prst="ellipse">
                  <a:avLst/>
                </a:pr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2" name="Google Shape;282;p11"/>
                <p:cNvSpPr/>
                <p:nvPr/>
              </p:nvSpPr>
              <p:spPr>
                <a:xfrm>
                  <a:off x="2625663" y="457213"/>
                  <a:ext cx="109500" cy="1095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3" name="Google Shape;283;p11"/>
                <p:cNvSpPr/>
                <p:nvPr/>
              </p:nvSpPr>
              <p:spPr>
                <a:xfrm>
                  <a:off x="2643863" y="475413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4" name="Google Shape;284;p11"/>
                <p:cNvSpPr/>
                <p:nvPr/>
              </p:nvSpPr>
              <p:spPr>
                <a:xfrm>
                  <a:off x="2684863" y="529116"/>
                  <a:ext cx="109500" cy="1095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5" name="Google Shape;285;p11"/>
                <p:cNvSpPr/>
                <p:nvPr/>
              </p:nvSpPr>
              <p:spPr>
                <a:xfrm>
                  <a:off x="2703063" y="547316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grpSp>
            <p:nvGrpSpPr>
              <p:cNvPr id="286" name="Google Shape;286;p11"/>
              <p:cNvGrpSpPr/>
              <p:nvPr/>
            </p:nvGrpSpPr>
            <p:grpSpPr>
              <a:xfrm flipH="1" rot="10800000">
                <a:off x="-1340511" y="3543652"/>
                <a:ext cx="4755675" cy="2338198"/>
                <a:chOff x="5910900" y="252875"/>
                <a:chExt cx="2291450" cy="1126625"/>
              </a:xfrm>
            </p:grpSpPr>
            <p:sp>
              <p:nvSpPr>
                <p:cNvPr id="287" name="Google Shape;287;p11"/>
                <p:cNvSpPr/>
                <p:nvPr/>
              </p:nvSpPr>
              <p:spPr>
                <a:xfrm>
                  <a:off x="5932300" y="277225"/>
                  <a:ext cx="2245700" cy="1077950"/>
                </a:xfrm>
                <a:custGeom>
                  <a:rect b="b" l="l" r="r" t="t"/>
                  <a:pathLst>
                    <a:path extrusionOk="0" h="43118" w="89828">
                      <a:moveTo>
                        <a:pt x="58394" y="0"/>
                      </a:moveTo>
                      <a:cubicBezTo>
                        <a:pt x="57274" y="0"/>
                        <a:pt x="55831" y="598"/>
                        <a:pt x="55038" y="1390"/>
                      </a:cubicBezTo>
                      <a:lnTo>
                        <a:pt x="35308" y="21121"/>
                      </a:lnTo>
                      <a:cubicBezTo>
                        <a:pt x="34966" y="21462"/>
                        <a:pt x="34157" y="21798"/>
                        <a:pt x="33674" y="21798"/>
                      </a:cubicBezTo>
                      <a:lnTo>
                        <a:pt x="21682" y="21798"/>
                      </a:lnTo>
                      <a:cubicBezTo>
                        <a:pt x="20561" y="21798"/>
                        <a:pt x="19119" y="22395"/>
                        <a:pt x="18327" y="23188"/>
                      </a:cubicBezTo>
                      <a:lnTo>
                        <a:pt x="477" y="41038"/>
                      </a:lnTo>
                      <a:cubicBezTo>
                        <a:pt x="1" y="41514"/>
                        <a:pt x="1" y="42286"/>
                        <a:pt x="477" y="42760"/>
                      </a:cubicBezTo>
                      <a:cubicBezTo>
                        <a:pt x="714" y="42999"/>
                        <a:pt x="1026" y="43117"/>
                        <a:pt x="1337" y="43117"/>
                      </a:cubicBezTo>
                      <a:cubicBezTo>
                        <a:pt x="1649" y="43117"/>
                        <a:pt x="1960" y="42999"/>
                        <a:pt x="2199" y="42760"/>
                      </a:cubicBezTo>
                      <a:lnTo>
                        <a:pt x="20049" y="24910"/>
                      </a:lnTo>
                      <a:cubicBezTo>
                        <a:pt x="20390" y="24568"/>
                        <a:pt x="21199" y="24233"/>
                        <a:pt x="21682" y="24233"/>
                      </a:cubicBezTo>
                      <a:lnTo>
                        <a:pt x="33674" y="24233"/>
                      </a:lnTo>
                      <a:cubicBezTo>
                        <a:pt x="34795" y="24233"/>
                        <a:pt x="36237" y="23636"/>
                        <a:pt x="37030" y="22843"/>
                      </a:cubicBezTo>
                      <a:lnTo>
                        <a:pt x="56760" y="3113"/>
                      </a:lnTo>
                      <a:cubicBezTo>
                        <a:pt x="57101" y="2771"/>
                        <a:pt x="57911" y="2436"/>
                        <a:pt x="58394" y="2436"/>
                      </a:cubicBezTo>
                      <a:lnTo>
                        <a:pt x="88610" y="2436"/>
                      </a:lnTo>
                      <a:cubicBezTo>
                        <a:pt x="89282" y="2436"/>
                        <a:pt x="89827" y="1891"/>
                        <a:pt x="89827" y="1218"/>
                      </a:cubicBezTo>
                      <a:cubicBezTo>
                        <a:pt x="89827" y="546"/>
                        <a:pt x="89282" y="0"/>
                        <a:pt x="88610" y="0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8" name="Google Shape;288;p11"/>
                <p:cNvSpPr/>
                <p:nvPr/>
              </p:nvSpPr>
              <p:spPr>
                <a:xfrm>
                  <a:off x="5910900" y="1269900"/>
                  <a:ext cx="109650" cy="109600"/>
                </a:xfrm>
                <a:custGeom>
                  <a:rect b="b" l="l" r="r" t="t"/>
                  <a:pathLst>
                    <a:path extrusionOk="0" h="4384" w="4386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2"/>
                        <a:pt x="982" y="4384"/>
                        <a:pt x="2193" y="4384"/>
                      </a:cubicBezTo>
                      <a:cubicBezTo>
                        <a:pt x="3404" y="4384"/>
                        <a:pt x="4385" y="3402"/>
                        <a:pt x="4385" y="2193"/>
                      </a:cubicBezTo>
                      <a:cubicBezTo>
                        <a:pt x="4385" y="982"/>
                        <a:pt x="3404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89" name="Google Shape;289;p11"/>
                <p:cNvSpPr/>
                <p:nvPr/>
              </p:nvSpPr>
              <p:spPr>
                <a:xfrm>
                  <a:off x="8092725" y="252875"/>
                  <a:ext cx="109625" cy="109600"/>
                </a:xfrm>
                <a:custGeom>
                  <a:rect b="b" l="l" r="r" t="t"/>
                  <a:pathLst>
                    <a:path extrusionOk="0" h="4384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2"/>
                        <a:pt x="982" y="4384"/>
                        <a:pt x="2193" y="4384"/>
                      </a:cubicBezTo>
                      <a:cubicBezTo>
                        <a:pt x="3404" y="4384"/>
                        <a:pt x="4385" y="3402"/>
                        <a:pt x="4385" y="2193"/>
                      </a:cubicBezTo>
                      <a:cubicBezTo>
                        <a:pt x="4385" y="982"/>
                        <a:pt x="3404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dk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0" name="Google Shape;290;p11"/>
                <p:cNvSpPr/>
                <p:nvPr/>
              </p:nvSpPr>
              <p:spPr>
                <a:xfrm>
                  <a:off x="7503975" y="289400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2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2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1" name="Google Shape;291;p11"/>
                <p:cNvSpPr/>
                <p:nvPr/>
              </p:nvSpPr>
              <p:spPr>
                <a:xfrm>
                  <a:off x="7818288" y="289388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2" y="0"/>
                      </a:moveTo>
                      <a:cubicBezTo>
                        <a:pt x="328" y="0"/>
                        <a:pt x="1" y="328"/>
                        <a:pt x="1" y="732"/>
                      </a:cubicBezTo>
                      <a:cubicBezTo>
                        <a:pt x="1" y="1135"/>
                        <a:pt x="328" y="1462"/>
                        <a:pt x="732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2" name="Google Shape;292;p11"/>
                <p:cNvSpPr/>
                <p:nvPr/>
              </p:nvSpPr>
              <p:spPr>
                <a:xfrm>
                  <a:off x="7027475" y="5999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5"/>
                        <a:pt x="328" y="1461"/>
                        <a:pt x="732" y="1461"/>
                      </a:cubicBezTo>
                      <a:cubicBezTo>
                        <a:pt x="1134" y="1461"/>
                        <a:pt x="1462" y="1135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3" name="Google Shape;293;p11"/>
                <p:cNvSpPr/>
                <p:nvPr/>
              </p:nvSpPr>
              <p:spPr>
                <a:xfrm>
                  <a:off x="6514800" y="835300"/>
                  <a:ext cx="36525" cy="36575"/>
                </a:xfrm>
                <a:custGeom>
                  <a:rect b="b" l="l" r="r" t="t"/>
                  <a:pathLst>
                    <a:path extrusionOk="0" h="1463" w="1461">
                      <a:moveTo>
                        <a:pt x="730" y="1"/>
                      </a:moveTo>
                      <a:cubicBezTo>
                        <a:pt x="328" y="1"/>
                        <a:pt x="0" y="328"/>
                        <a:pt x="0" y="731"/>
                      </a:cubicBezTo>
                      <a:cubicBezTo>
                        <a:pt x="0" y="1135"/>
                        <a:pt x="328" y="1463"/>
                        <a:pt x="730" y="1463"/>
                      </a:cubicBezTo>
                      <a:cubicBezTo>
                        <a:pt x="1134" y="1463"/>
                        <a:pt x="1461" y="1135"/>
                        <a:pt x="1461" y="731"/>
                      </a:cubicBezTo>
                      <a:cubicBezTo>
                        <a:pt x="1461" y="328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4" name="Google Shape;294;p11"/>
                <p:cNvSpPr/>
                <p:nvPr/>
              </p:nvSpPr>
              <p:spPr>
                <a:xfrm>
                  <a:off x="6246575" y="10028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2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5"/>
                        <a:pt x="328" y="1461"/>
                        <a:pt x="732" y="1461"/>
                      </a:cubicBezTo>
                      <a:cubicBezTo>
                        <a:pt x="1135" y="1461"/>
                        <a:pt x="1462" y="1135"/>
                        <a:pt x="1462" y="731"/>
                      </a:cubicBezTo>
                      <a:cubicBezTo>
                        <a:pt x="1462" y="327"/>
                        <a:pt x="1135" y="1"/>
                        <a:pt x="73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5" name="Google Shape;295;p11"/>
                <p:cNvSpPr/>
                <p:nvPr/>
              </p:nvSpPr>
              <p:spPr>
                <a:xfrm>
                  <a:off x="7223725" y="405950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2" y="0"/>
                      </a:moveTo>
                      <a:cubicBezTo>
                        <a:pt x="328" y="0"/>
                        <a:pt x="1" y="328"/>
                        <a:pt x="1" y="732"/>
                      </a:cubicBezTo>
                      <a:cubicBezTo>
                        <a:pt x="1" y="1135"/>
                        <a:pt x="328" y="1462"/>
                        <a:pt x="732" y="1462"/>
                      </a:cubicBezTo>
                      <a:cubicBezTo>
                        <a:pt x="1135" y="1462"/>
                        <a:pt x="1463" y="1135"/>
                        <a:pt x="1463" y="732"/>
                      </a:cubicBezTo>
                      <a:cubicBezTo>
                        <a:pt x="1463" y="328"/>
                        <a:pt x="1135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6" name="Google Shape;296;p11"/>
                <p:cNvSpPr/>
                <p:nvPr/>
              </p:nvSpPr>
              <p:spPr>
                <a:xfrm>
                  <a:off x="6841550" y="779650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1"/>
                      </a:cubicBezTo>
                      <a:cubicBezTo>
                        <a:pt x="1" y="1135"/>
                        <a:pt x="327" y="1461"/>
                        <a:pt x="731" y="1461"/>
                      </a:cubicBezTo>
                      <a:cubicBezTo>
                        <a:pt x="1135" y="1461"/>
                        <a:pt x="1461" y="1135"/>
                        <a:pt x="1461" y="731"/>
                      </a:cubicBezTo>
                      <a:cubicBezTo>
                        <a:pt x="1461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7" name="Google Shape;297;p11"/>
                <p:cNvSpPr/>
                <p:nvPr/>
              </p:nvSpPr>
              <p:spPr>
                <a:xfrm>
                  <a:off x="5929113" y="12881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8" name="Google Shape;298;p11"/>
                <p:cNvSpPr/>
                <p:nvPr/>
              </p:nvSpPr>
              <p:spPr>
                <a:xfrm>
                  <a:off x="6075125" y="117737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2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5"/>
                        <a:pt x="328" y="1461"/>
                        <a:pt x="732" y="1461"/>
                      </a:cubicBezTo>
                      <a:cubicBezTo>
                        <a:pt x="1135" y="1461"/>
                        <a:pt x="1462" y="1135"/>
                        <a:pt x="1462" y="731"/>
                      </a:cubicBezTo>
                      <a:cubicBezTo>
                        <a:pt x="1462" y="327"/>
                        <a:pt x="1135" y="1"/>
                        <a:pt x="732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299" name="Google Shape;299;p11"/>
                <p:cNvSpPr/>
                <p:nvPr/>
              </p:nvSpPr>
              <p:spPr>
                <a:xfrm>
                  <a:off x="8110925" y="271075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grpSp>
          <p:nvGrpSpPr>
            <p:cNvPr id="300" name="Google Shape;300;p11"/>
            <p:cNvGrpSpPr/>
            <p:nvPr/>
          </p:nvGrpSpPr>
          <p:grpSpPr>
            <a:xfrm flipH="1" rot="5130056">
              <a:off x="7233612" y="1937315"/>
              <a:ext cx="1358242" cy="6377897"/>
              <a:chOff x="4851025" y="424250"/>
              <a:chExt cx="654450" cy="3073100"/>
            </a:xfrm>
          </p:grpSpPr>
          <p:sp>
            <p:nvSpPr>
              <p:cNvPr id="301" name="Google Shape;301;p11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2" name="Google Shape;302;p11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3" name="Google Shape;303;p11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4" name="Google Shape;304;p11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5" name="Google Shape;305;p11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6" name="Google Shape;306;p11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7" name="Google Shape;307;p11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8" name="Google Shape;308;p11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9" name="Google Shape;309;p11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0" name="Google Shape;310;p11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1" name="Google Shape;311;p11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2" name="Google Shape;312;p11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3" name="Google Shape;313;p11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4" name="Google Shape;314;p11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5" name="Google Shape;315;p11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6" name="Google Shape;316;p11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17" name="Google Shape;317;p11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318" name="Google Shape;318;p11"/>
          <p:cNvSpPr txBox="1"/>
          <p:nvPr>
            <p:ph hasCustomPrompt="1" type="title"/>
          </p:nvPr>
        </p:nvSpPr>
        <p:spPr>
          <a:xfrm>
            <a:off x="3675166" y="539500"/>
            <a:ext cx="4755600" cy="12312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9600"/>
              <a:buNone/>
              <a:defRPr b="1" sz="77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319" name="Google Shape;319;p11"/>
          <p:cNvSpPr txBox="1"/>
          <p:nvPr>
            <p:ph idx="1" type="subTitle"/>
          </p:nvPr>
        </p:nvSpPr>
        <p:spPr>
          <a:xfrm>
            <a:off x="3675166" y="1847674"/>
            <a:ext cx="4755600" cy="4278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accent5"/>
        </a:solidFill>
      </p:bgPr>
    </p:bg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13"/>
          <p:cNvSpPr txBox="1"/>
          <p:nvPr>
            <p:ph type="title"/>
          </p:nvPr>
        </p:nvSpPr>
        <p:spPr>
          <a:xfrm>
            <a:off x="720000" y="539500"/>
            <a:ext cx="2543100" cy="119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23" name="Google Shape;323;p13"/>
          <p:cNvGrpSpPr/>
          <p:nvPr/>
        </p:nvGrpSpPr>
        <p:grpSpPr>
          <a:xfrm>
            <a:off x="-1053680" y="-3611995"/>
            <a:ext cx="10943305" cy="9415649"/>
            <a:chOff x="-1053680" y="-3611995"/>
            <a:chExt cx="10943305" cy="9415649"/>
          </a:xfrm>
        </p:grpSpPr>
        <p:grpSp>
          <p:nvGrpSpPr>
            <p:cNvPr id="324" name="Google Shape;324;p13"/>
            <p:cNvGrpSpPr/>
            <p:nvPr/>
          </p:nvGrpSpPr>
          <p:grpSpPr>
            <a:xfrm flipH="1" rot="10800000">
              <a:off x="7703606" y="-3611995"/>
              <a:ext cx="2186019" cy="4663683"/>
              <a:chOff x="3061750" y="2798625"/>
              <a:chExt cx="1053300" cy="2247125"/>
            </a:xfrm>
          </p:grpSpPr>
          <p:grpSp>
            <p:nvGrpSpPr>
              <p:cNvPr id="325" name="Google Shape;325;p13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326" name="Google Shape;326;p13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27" name="Google Shape;327;p13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28" name="Google Shape;328;p13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29" name="Google Shape;329;p13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0" name="Google Shape;330;p13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1" name="Google Shape;331;p13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2" name="Google Shape;332;p13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3" name="Google Shape;333;p13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4" name="Google Shape;334;p13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5" name="Google Shape;335;p13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6" name="Google Shape;336;p13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7" name="Google Shape;337;p13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8" name="Google Shape;338;p13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39" name="Google Shape;339;p13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40" name="Google Shape;340;p13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341" name="Google Shape;341;p13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2" name="Google Shape;342;p13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3" name="Google Shape;343;p13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44" name="Google Shape;344;p13"/>
            <p:cNvGrpSpPr/>
            <p:nvPr/>
          </p:nvGrpSpPr>
          <p:grpSpPr>
            <a:xfrm rot="-10532546">
              <a:off x="-807889" y="-617324"/>
              <a:ext cx="1358231" cy="6377843"/>
              <a:chOff x="4851025" y="424250"/>
              <a:chExt cx="654450" cy="3073100"/>
            </a:xfrm>
          </p:grpSpPr>
          <p:sp>
            <p:nvSpPr>
              <p:cNvPr id="345" name="Google Shape;345;p13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6" name="Google Shape;346;p13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7" name="Google Shape;347;p13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8" name="Google Shape;348;p13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49" name="Google Shape;349;p13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" name="Google Shape;350;p13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1" name="Google Shape;351;p13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2" name="Google Shape;352;p13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3" name="Google Shape;353;p13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4" name="Google Shape;354;p13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" name="Google Shape;355;p13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6" name="Google Shape;356;p13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7" name="Google Shape;357;p13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8" name="Google Shape;358;p13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9" name="Google Shape;359;p13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0" name="Google Shape;360;p13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1" name="Google Shape;361;p13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1_1"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14"/>
          <p:cNvSpPr txBox="1"/>
          <p:nvPr>
            <p:ph type="title"/>
          </p:nvPr>
        </p:nvSpPr>
        <p:spPr>
          <a:xfrm>
            <a:off x="720000" y="539500"/>
            <a:ext cx="7704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grpSp>
        <p:nvGrpSpPr>
          <p:cNvPr id="364" name="Google Shape;364;p14"/>
          <p:cNvGrpSpPr/>
          <p:nvPr/>
        </p:nvGrpSpPr>
        <p:grpSpPr>
          <a:xfrm>
            <a:off x="-1934777" y="-2221538"/>
            <a:ext cx="10950129" cy="7893752"/>
            <a:chOff x="-1934777" y="-2221538"/>
            <a:chExt cx="10950129" cy="7893752"/>
          </a:xfrm>
        </p:grpSpPr>
        <p:grpSp>
          <p:nvGrpSpPr>
            <p:cNvPr id="365" name="Google Shape;365;p14"/>
            <p:cNvGrpSpPr/>
            <p:nvPr/>
          </p:nvGrpSpPr>
          <p:grpSpPr>
            <a:xfrm rot="5400000">
              <a:off x="5468416" y="-1012799"/>
              <a:ext cx="4755675" cy="2338198"/>
              <a:chOff x="5910900" y="252875"/>
              <a:chExt cx="2291450" cy="1126625"/>
            </a:xfrm>
          </p:grpSpPr>
          <p:sp>
            <p:nvSpPr>
              <p:cNvPr id="366" name="Google Shape;366;p14"/>
              <p:cNvSpPr/>
              <p:nvPr/>
            </p:nvSpPr>
            <p:spPr>
              <a:xfrm>
                <a:off x="5932300" y="277225"/>
                <a:ext cx="2245700" cy="1077950"/>
              </a:xfrm>
              <a:custGeom>
                <a:rect b="b" l="l" r="r" t="t"/>
                <a:pathLst>
                  <a:path extrusionOk="0" h="43118" w="89828">
                    <a:moveTo>
                      <a:pt x="58394" y="0"/>
                    </a:moveTo>
                    <a:cubicBezTo>
                      <a:pt x="57274" y="0"/>
                      <a:pt x="55831" y="598"/>
                      <a:pt x="55038" y="1390"/>
                    </a:cubicBezTo>
                    <a:lnTo>
                      <a:pt x="35308" y="21121"/>
                    </a:lnTo>
                    <a:cubicBezTo>
                      <a:pt x="34966" y="21462"/>
                      <a:pt x="34157" y="21798"/>
                      <a:pt x="33674" y="21798"/>
                    </a:cubicBezTo>
                    <a:lnTo>
                      <a:pt x="21682" y="21798"/>
                    </a:lnTo>
                    <a:cubicBezTo>
                      <a:pt x="20561" y="21798"/>
                      <a:pt x="19119" y="22395"/>
                      <a:pt x="18327" y="23188"/>
                    </a:cubicBezTo>
                    <a:lnTo>
                      <a:pt x="477" y="41038"/>
                    </a:lnTo>
                    <a:cubicBezTo>
                      <a:pt x="1" y="41514"/>
                      <a:pt x="1" y="42286"/>
                      <a:pt x="477" y="42760"/>
                    </a:cubicBezTo>
                    <a:cubicBezTo>
                      <a:pt x="714" y="42999"/>
                      <a:pt x="1026" y="43117"/>
                      <a:pt x="1337" y="43117"/>
                    </a:cubicBezTo>
                    <a:cubicBezTo>
                      <a:pt x="1649" y="43117"/>
                      <a:pt x="1960" y="42999"/>
                      <a:pt x="2199" y="42760"/>
                    </a:cubicBezTo>
                    <a:lnTo>
                      <a:pt x="20049" y="24910"/>
                    </a:lnTo>
                    <a:cubicBezTo>
                      <a:pt x="20390" y="24568"/>
                      <a:pt x="21199" y="24233"/>
                      <a:pt x="21682" y="24233"/>
                    </a:cubicBezTo>
                    <a:lnTo>
                      <a:pt x="33674" y="24233"/>
                    </a:lnTo>
                    <a:cubicBezTo>
                      <a:pt x="34795" y="24233"/>
                      <a:pt x="36237" y="23636"/>
                      <a:pt x="37030" y="22843"/>
                    </a:cubicBezTo>
                    <a:lnTo>
                      <a:pt x="56760" y="3113"/>
                    </a:lnTo>
                    <a:cubicBezTo>
                      <a:pt x="57101" y="2771"/>
                      <a:pt x="57911" y="2436"/>
                      <a:pt x="58394" y="2436"/>
                    </a:cubicBezTo>
                    <a:lnTo>
                      <a:pt x="88610" y="2436"/>
                    </a:lnTo>
                    <a:cubicBezTo>
                      <a:pt x="89282" y="2436"/>
                      <a:pt x="89827" y="1891"/>
                      <a:pt x="89827" y="1218"/>
                    </a:cubicBezTo>
                    <a:cubicBezTo>
                      <a:pt x="89827" y="546"/>
                      <a:pt x="89282" y="0"/>
                      <a:pt x="886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7" name="Google Shape;367;p14"/>
              <p:cNvSpPr/>
              <p:nvPr/>
            </p:nvSpPr>
            <p:spPr>
              <a:xfrm>
                <a:off x="5910900" y="1269900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2"/>
                      <a:pt x="982" y="4384"/>
                      <a:pt x="2193" y="4384"/>
                    </a:cubicBezTo>
                    <a:cubicBezTo>
                      <a:pt x="3404" y="4384"/>
                      <a:pt x="4385" y="3402"/>
                      <a:pt x="4385" y="2193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8" name="Google Shape;368;p14"/>
              <p:cNvSpPr/>
              <p:nvPr/>
            </p:nvSpPr>
            <p:spPr>
              <a:xfrm>
                <a:off x="8092725" y="252875"/>
                <a:ext cx="109625" cy="109600"/>
              </a:xfrm>
              <a:custGeom>
                <a:rect b="b" l="l" r="r" t="t"/>
                <a:pathLst>
                  <a:path extrusionOk="0" h="4384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2"/>
                      <a:pt x="982" y="4384"/>
                      <a:pt x="2193" y="4384"/>
                    </a:cubicBezTo>
                    <a:cubicBezTo>
                      <a:pt x="3404" y="4384"/>
                      <a:pt x="4385" y="3402"/>
                      <a:pt x="4385" y="2193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69" name="Google Shape;369;p14"/>
              <p:cNvSpPr/>
              <p:nvPr/>
            </p:nvSpPr>
            <p:spPr>
              <a:xfrm>
                <a:off x="7503975" y="28940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2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0" name="Google Shape;370;p14"/>
              <p:cNvSpPr/>
              <p:nvPr/>
            </p:nvSpPr>
            <p:spPr>
              <a:xfrm>
                <a:off x="7818288" y="289388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2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1" name="Google Shape;371;p14"/>
              <p:cNvSpPr/>
              <p:nvPr/>
            </p:nvSpPr>
            <p:spPr>
              <a:xfrm>
                <a:off x="7027475" y="5999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2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2" name="Google Shape;372;p14"/>
              <p:cNvSpPr/>
              <p:nvPr/>
            </p:nvSpPr>
            <p:spPr>
              <a:xfrm>
                <a:off x="6514800" y="8353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" name="Google Shape;373;p14"/>
              <p:cNvSpPr/>
              <p:nvPr/>
            </p:nvSpPr>
            <p:spPr>
              <a:xfrm>
                <a:off x="6246575" y="1002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4" name="Google Shape;374;p14"/>
              <p:cNvSpPr/>
              <p:nvPr/>
            </p:nvSpPr>
            <p:spPr>
              <a:xfrm>
                <a:off x="7223725" y="4059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2" y="1462"/>
                    </a:cubicBezTo>
                    <a:cubicBezTo>
                      <a:pt x="1135" y="1462"/>
                      <a:pt x="1463" y="1135"/>
                      <a:pt x="1463" y="732"/>
                    </a:cubicBezTo>
                    <a:cubicBezTo>
                      <a:pt x="1463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5" name="Google Shape;375;p14"/>
              <p:cNvSpPr/>
              <p:nvPr/>
            </p:nvSpPr>
            <p:spPr>
              <a:xfrm>
                <a:off x="6841550" y="7796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6" name="Google Shape;376;p14"/>
              <p:cNvSpPr/>
              <p:nvPr/>
            </p:nvSpPr>
            <p:spPr>
              <a:xfrm>
                <a:off x="5929113" y="12881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7" name="Google Shape;377;p14"/>
              <p:cNvSpPr/>
              <p:nvPr/>
            </p:nvSpPr>
            <p:spPr>
              <a:xfrm>
                <a:off x="6075125" y="117737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8" name="Google Shape;378;p14"/>
              <p:cNvSpPr/>
              <p:nvPr/>
            </p:nvSpPr>
            <p:spPr>
              <a:xfrm>
                <a:off x="8110925" y="2710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379" name="Google Shape;379;p14"/>
            <p:cNvGrpSpPr/>
            <p:nvPr/>
          </p:nvGrpSpPr>
          <p:grpSpPr>
            <a:xfrm flipH="1" rot="10800000">
              <a:off x="-1934777" y="917420"/>
              <a:ext cx="4482760" cy="4754793"/>
              <a:chOff x="4204225" y="2144350"/>
              <a:chExt cx="2159950" cy="2291025"/>
            </a:xfrm>
          </p:grpSpPr>
          <p:sp>
            <p:nvSpPr>
              <p:cNvPr id="380" name="Google Shape;380;p14"/>
              <p:cNvSpPr/>
              <p:nvPr/>
            </p:nvSpPr>
            <p:spPr>
              <a:xfrm>
                <a:off x="4204225" y="2168700"/>
                <a:ext cx="2138575" cy="2242350"/>
              </a:xfrm>
              <a:custGeom>
                <a:rect b="b" l="l" r="r" t="t"/>
                <a:pathLst>
                  <a:path extrusionOk="0" h="89694" w="85543">
                    <a:moveTo>
                      <a:pt x="84207" y="0"/>
                    </a:moveTo>
                    <a:cubicBezTo>
                      <a:pt x="83895" y="0"/>
                      <a:pt x="83583" y="119"/>
                      <a:pt x="83345" y="357"/>
                    </a:cubicBezTo>
                    <a:lnTo>
                      <a:pt x="69442" y="14262"/>
                    </a:lnTo>
                    <a:cubicBezTo>
                      <a:pt x="69394" y="14308"/>
                      <a:pt x="69330" y="14335"/>
                      <a:pt x="69263" y="14335"/>
                    </a:cubicBezTo>
                    <a:lnTo>
                      <a:pt x="49162" y="14335"/>
                    </a:lnTo>
                    <a:cubicBezTo>
                      <a:pt x="47913" y="14335"/>
                      <a:pt x="46690" y="14842"/>
                      <a:pt x="45806" y="15725"/>
                    </a:cubicBezTo>
                    <a:lnTo>
                      <a:pt x="32790" y="28742"/>
                    </a:lnTo>
                    <a:cubicBezTo>
                      <a:pt x="32741" y="28790"/>
                      <a:pt x="32662" y="28819"/>
                      <a:pt x="32577" y="28822"/>
                    </a:cubicBezTo>
                    <a:cubicBezTo>
                      <a:pt x="23839" y="28988"/>
                      <a:pt x="15651" y="32519"/>
                      <a:pt x="9519" y="38765"/>
                    </a:cubicBezTo>
                    <a:cubicBezTo>
                      <a:pt x="3380" y="45017"/>
                      <a:pt x="0" y="53287"/>
                      <a:pt x="0" y="62050"/>
                    </a:cubicBezTo>
                    <a:lnTo>
                      <a:pt x="0" y="65766"/>
                    </a:lnTo>
                    <a:cubicBezTo>
                      <a:pt x="0" y="67016"/>
                      <a:pt x="507" y="68239"/>
                      <a:pt x="1390" y="69123"/>
                    </a:cubicBezTo>
                    <a:lnTo>
                      <a:pt x="21604" y="89336"/>
                    </a:lnTo>
                    <a:cubicBezTo>
                      <a:pt x="21841" y="89574"/>
                      <a:pt x="22153" y="89693"/>
                      <a:pt x="22465" y="89694"/>
                    </a:cubicBezTo>
                    <a:lnTo>
                      <a:pt x="22465" y="89694"/>
                    </a:lnTo>
                    <a:cubicBezTo>
                      <a:pt x="22777" y="89693"/>
                      <a:pt x="23089" y="89574"/>
                      <a:pt x="23326" y="89336"/>
                    </a:cubicBezTo>
                    <a:cubicBezTo>
                      <a:pt x="23802" y="88861"/>
                      <a:pt x="23802" y="88090"/>
                      <a:pt x="23326" y="87614"/>
                    </a:cubicBezTo>
                    <a:lnTo>
                      <a:pt x="3112" y="67401"/>
                    </a:lnTo>
                    <a:cubicBezTo>
                      <a:pt x="2682" y="66970"/>
                      <a:pt x="2435" y="66375"/>
                      <a:pt x="2435" y="65766"/>
                    </a:cubicBezTo>
                    <a:lnTo>
                      <a:pt x="2435" y="62050"/>
                    </a:lnTo>
                    <a:cubicBezTo>
                      <a:pt x="2435" y="53930"/>
                      <a:pt x="5568" y="46266"/>
                      <a:pt x="11257" y="40471"/>
                    </a:cubicBezTo>
                    <a:cubicBezTo>
                      <a:pt x="16939" y="34683"/>
                      <a:pt x="24527" y="31411"/>
                      <a:pt x="32624" y="31257"/>
                    </a:cubicBezTo>
                    <a:cubicBezTo>
                      <a:pt x="33344" y="31243"/>
                      <a:pt x="34015" y="30961"/>
                      <a:pt x="34512" y="30464"/>
                    </a:cubicBezTo>
                    <a:lnTo>
                      <a:pt x="47528" y="17448"/>
                    </a:lnTo>
                    <a:cubicBezTo>
                      <a:pt x="47958" y="17018"/>
                      <a:pt x="48554" y="16771"/>
                      <a:pt x="49162" y="16771"/>
                    </a:cubicBezTo>
                    <a:lnTo>
                      <a:pt x="69263" y="16771"/>
                    </a:lnTo>
                    <a:cubicBezTo>
                      <a:pt x="69971" y="16771"/>
                      <a:pt x="70664" y="16484"/>
                      <a:pt x="71164" y="15984"/>
                    </a:cubicBezTo>
                    <a:lnTo>
                      <a:pt x="85067" y="2079"/>
                    </a:lnTo>
                    <a:cubicBezTo>
                      <a:pt x="85543" y="1605"/>
                      <a:pt x="85543" y="833"/>
                      <a:pt x="85067" y="357"/>
                    </a:cubicBezTo>
                    <a:cubicBezTo>
                      <a:pt x="84830" y="119"/>
                      <a:pt x="84518" y="0"/>
                      <a:pt x="84207" y="0"/>
                    </a:cubicBezTo>
                    <a:close/>
                    <a:moveTo>
                      <a:pt x="22465" y="89694"/>
                    </a:moveTo>
                    <a:cubicBezTo>
                      <a:pt x="22465" y="89694"/>
                      <a:pt x="22464" y="89694"/>
                      <a:pt x="22464" y="89694"/>
                    </a:cubicBezTo>
                    <a:lnTo>
                      <a:pt x="22465" y="89694"/>
                    </a:lnTo>
                    <a:cubicBezTo>
                      <a:pt x="22465" y="89694"/>
                      <a:pt x="22465" y="89694"/>
                      <a:pt x="22465" y="896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1" name="Google Shape;381;p14"/>
              <p:cNvSpPr/>
              <p:nvPr/>
            </p:nvSpPr>
            <p:spPr>
              <a:xfrm>
                <a:off x="6254575" y="2144350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2" y="4385"/>
                      <a:pt x="4384" y="3404"/>
                      <a:pt x="4384" y="2193"/>
                    </a:cubicBezTo>
                    <a:cubicBezTo>
                      <a:pt x="4384" y="982"/>
                      <a:pt x="3402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" name="Google Shape;382;p14"/>
              <p:cNvSpPr/>
              <p:nvPr/>
            </p:nvSpPr>
            <p:spPr>
              <a:xfrm>
                <a:off x="4715200" y="4325775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2"/>
                    </a:cubicBezTo>
                    <a:cubicBezTo>
                      <a:pt x="1" y="3403"/>
                      <a:pt x="982" y="4384"/>
                      <a:pt x="2193" y="4384"/>
                    </a:cubicBezTo>
                    <a:cubicBezTo>
                      <a:pt x="3404" y="4384"/>
                      <a:pt x="4385" y="3403"/>
                      <a:pt x="4385" y="2192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3" name="Google Shape;383;p14"/>
              <p:cNvSpPr/>
              <p:nvPr/>
            </p:nvSpPr>
            <p:spPr>
              <a:xfrm>
                <a:off x="4477325" y="3113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6" y="0"/>
                      <a:pt x="0" y="328"/>
                      <a:pt x="0" y="731"/>
                    </a:cubicBezTo>
                    <a:cubicBezTo>
                      <a:pt x="0" y="1135"/>
                      <a:pt x="326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4" name="Google Shape;384;p14"/>
              <p:cNvSpPr/>
              <p:nvPr/>
            </p:nvSpPr>
            <p:spPr>
              <a:xfrm>
                <a:off x="4648175" y="29909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5" name="Google Shape;385;p14"/>
              <p:cNvSpPr/>
              <p:nvPr/>
            </p:nvSpPr>
            <p:spPr>
              <a:xfrm>
                <a:off x="4939350" y="29022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2"/>
                      <a:pt x="731" y="1462"/>
                    </a:cubicBezTo>
                    <a:cubicBezTo>
                      <a:pt x="1135" y="1462"/>
                      <a:pt x="1461" y="1134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6" name="Google Shape;386;p14"/>
              <p:cNvSpPr/>
              <p:nvPr/>
            </p:nvSpPr>
            <p:spPr>
              <a:xfrm>
                <a:off x="5783075" y="2536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1"/>
                      <a:pt x="731" y="1461"/>
                    </a:cubicBezTo>
                    <a:cubicBezTo>
                      <a:pt x="1134" y="1461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7" name="Google Shape;387;p14"/>
              <p:cNvSpPr/>
              <p:nvPr/>
            </p:nvSpPr>
            <p:spPr>
              <a:xfrm>
                <a:off x="5538875" y="25365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8" name="Google Shape;388;p14"/>
              <p:cNvSpPr/>
              <p:nvPr/>
            </p:nvSpPr>
            <p:spPr>
              <a:xfrm>
                <a:off x="5327725" y="259197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6"/>
                      <a:pt x="1" y="730"/>
                    </a:cubicBezTo>
                    <a:cubicBezTo>
                      <a:pt x="1" y="1133"/>
                      <a:pt x="327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9" name="Google Shape;389;p14"/>
              <p:cNvSpPr/>
              <p:nvPr/>
            </p:nvSpPr>
            <p:spPr>
              <a:xfrm>
                <a:off x="4483500" y="40996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2" y="1461"/>
                    </a:cubicBezTo>
                    <a:cubicBezTo>
                      <a:pt x="1135" y="1461"/>
                      <a:pt x="1462" y="1134"/>
                      <a:pt x="1462" y="731"/>
                    </a:cubicBezTo>
                    <a:cubicBezTo>
                      <a:pt x="1462" y="327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0" name="Google Shape;390;p14"/>
              <p:cNvSpPr/>
              <p:nvPr/>
            </p:nvSpPr>
            <p:spPr>
              <a:xfrm>
                <a:off x="5147625" y="2770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9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9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1" name="Google Shape;391;p14"/>
              <p:cNvSpPr/>
              <p:nvPr/>
            </p:nvSpPr>
            <p:spPr>
              <a:xfrm>
                <a:off x="4225350" y="35764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2" name="Google Shape;392;p14"/>
              <p:cNvSpPr/>
              <p:nvPr/>
            </p:nvSpPr>
            <p:spPr>
              <a:xfrm>
                <a:off x="4290150" y="33592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3" name="Google Shape;393;p14"/>
              <p:cNvSpPr/>
              <p:nvPr/>
            </p:nvSpPr>
            <p:spPr>
              <a:xfrm>
                <a:off x="4271875" y="38878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4" name="Google Shape;394;p14"/>
              <p:cNvSpPr/>
              <p:nvPr/>
            </p:nvSpPr>
            <p:spPr>
              <a:xfrm>
                <a:off x="5972075" y="24999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5" name="Google Shape;395;p14"/>
              <p:cNvSpPr/>
              <p:nvPr/>
            </p:nvSpPr>
            <p:spPr>
              <a:xfrm>
                <a:off x="6272763" y="21625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6" name="Google Shape;396;p14"/>
              <p:cNvSpPr/>
              <p:nvPr/>
            </p:nvSpPr>
            <p:spPr>
              <a:xfrm>
                <a:off x="6126525" y="23463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7" name="Google Shape;397;p14"/>
              <p:cNvSpPr/>
              <p:nvPr/>
            </p:nvSpPr>
            <p:spPr>
              <a:xfrm>
                <a:off x="4733413" y="43439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" name="Google Shape;399;p15"/>
          <p:cNvGrpSpPr/>
          <p:nvPr/>
        </p:nvGrpSpPr>
        <p:grpSpPr>
          <a:xfrm>
            <a:off x="506669" y="4553355"/>
            <a:ext cx="4030101" cy="1211247"/>
            <a:chOff x="430469" y="4172355"/>
            <a:chExt cx="4030101" cy="1211247"/>
          </a:xfrm>
        </p:grpSpPr>
        <p:grpSp>
          <p:nvGrpSpPr>
            <p:cNvPr id="400" name="Google Shape;400;p15"/>
            <p:cNvGrpSpPr/>
            <p:nvPr/>
          </p:nvGrpSpPr>
          <p:grpSpPr>
            <a:xfrm flipH="1" rot="5538019">
              <a:off x="1919568" y="2782430"/>
              <a:ext cx="1051902" cy="3991097"/>
              <a:chOff x="5485075" y="3521900"/>
              <a:chExt cx="506850" cy="1923075"/>
            </a:xfrm>
          </p:grpSpPr>
          <p:sp>
            <p:nvSpPr>
              <p:cNvPr id="401" name="Google Shape;401;p15"/>
              <p:cNvSpPr/>
              <p:nvPr/>
            </p:nvSpPr>
            <p:spPr>
              <a:xfrm>
                <a:off x="5485075" y="3546250"/>
                <a:ext cx="483200" cy="1898725"/>
              </a:xfrm>
              <a:custGeom>
                <a:rect b="b" l="l" r="r" t="t"/>
                <a:pathLst>
                  <a:path extrusionOk="0" h="75949" w="19328">
                    <a:moveTo>
                      <a:pt x="18079" y="1"/>
                    </a:moveTo>
                    <a:cubicBezTo>
                      <a:pt x="17765" y="1"/>
                      <a:pt x="17475" y="122"/>
                      <a:pt x="17258" y="320"/>
                    </a:cubicBezTo>
                    <a:cubicBezTo>
                      <a:pt x="17028" y="531"/>
                      <a:pt x="16878" y="829"/>
                      <a:pt x="16865" y="1166"/>
                    </a:cubicBezTo>
                    <a:lnTo>
                      <a:pt x="14279" y="60154"/>
                    </a:lnTo>
                    <a:cubicBezTo>
                      <a:pt x="14258" y="60637"/>
                      <a:pt x="13888" y="61430"/>
                      <a:pt x="13531" y="61756"/>
                    </a:cubicBezTo>
                    <a:lnTo>
                      <a:pt x="0" y="74152"/>
                    </a:lnTo>
                    <a:lnTo>
                      <a:pt x="1646" y="75948"/>
                    </a:lnTo>
                    <a:lnTo>
                      <a:pt x="15177" y="63552"/>
                    </a:lnTo>
                    <a:cubicBezTo>
                      <a:pt x="16003" y="62796"/>
                      <a:pt x="16664" y="61381"/>
                      <a:pt x="16713" y="60260"/>
                    </a:cubicBezTo>
                    <a:lnTo>
                      <a:pt x="19298" y="1272"/>
                    </a:lnTo>
                    <a:cubicBezTo>
                      <a:pt x="19327" y="600"/>
                      <a:pt x="18806" y="32"/>
                      <a:pt x="18134" y="2"/>
                    </a:cubicBezTo>
                    <a:cubicBezTo>
                      <a:pt x="18115" y="1"/>
                      <a:pt x="18097" y="1"/>
                      <a:pt x="180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2" name="Google Shape;402;p15"/>
              <p:cNvSpPr/>
              <p:nvPr/>
            </p:nvSpPr>
            <p:spPr>
              <a:xfrm>
                <a:off x="5882300" y="352190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1" y="0"/>
                      <a:pt x="0" y="983"/>
                      <a:pt x="0" y="2192"/>
                    </a:cubicBezTo>
                    <a:cubicBezTo>
                      <a:pt x="0" y="3403"/>
                      <a:pt x="981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3" name="Google Shape;403;p15"/>
              <p:cNvSpPr/>
              <p:nvPr/>
            </p:nvSpPr>
            <p:spPr>
              <a:xfrm>
                <a:off x="5859550" y="4861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4" name="Google Shape;404;p15"/>
              <p:cNvSpPr/>
              <p:nvPr/>
            </p:nvSpPr>
            <p:spPr>
              <a:xfrm>
                <a:off x="5761175" y="51548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8"/>
                      <a:pt x="1" y="730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2" y="1134"/>
                      <a:pt x="1462" y="730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5" name="Google Shape;405;p15"/>
              <p:cNvSpPr/>
              <p:nvPr/>
            </p:nvSpPr>
            <p:spPr>
              <a:xfrm>
                <a:off x="5885350" y="423897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6" name="Google Shape;406;p15"/>
              <p:cNvSpPr/>
              <p:nvPr/>
            </p:nvSpPr>
            <p:spPr>
              <a:xfrm>
                <a:off x="5893747" y="4039477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7" name="Google Shape;407;p15"/>
              <p:cNvSpPr/>
              <p:nvPr/>
            </p:nvSpPr>
            <p:spPr>
              <a:xfrm>
                <a:off x="5880000" y="444130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8" name="Google Shape;408;p15"/>
              <p:cNvSpPr/>
              <p:nvPr/>
            </p:nvSpPr>
            <p:spPr>
              <a:xfrm>
                <a:off x="5867650" y="46738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2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" name="Google Shape;409;p15"/>
              <p:cNvSpPr/>
              <p:nvPr/>
            </p:nvSpPr>
            <p:spPr>
              <a:xfrm>
                <a:off x="5588800" y="531275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4"/>
                      <a:pt x="328" y="1462"/>
                      <a:pt x="731" y="1462"/>
                    </a:cubicBezTo>
                    <a:cubicBezTo>
                      <a:pt x="1134" y="1462"/>
                      <a:pt x="1461" y="1134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0" name="Google Shape;410;p15"/>
              <p:cNvSpPr/>
              <p:nvPr/>
            </p:nvSpPr>
            <p:spPr>
              <a:xfrm>
                <a:off x="5900013" y="3540113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411" name="Google Shape;411;p15"/>
            <p:cNvSpPr/>
            <p:nvPr/>
          </p:nvSpPr>
          <p:spPr>
            <a:xfrm flipH="1" rot="5538019">
              <a:off x="3788155" y="4406606"/>
              <a:ext cx="75855" cy="75803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2" name="Google Shape;412;p15"/>
          <p:cNvSpPr txBox="1"/>
          <p:nvPr>
            <p:ph type="title"/>
          </p:nvPr>
        </p:nvSpPr>
        <p:spPr>
          <a:xfrm>
            <a:off x="720000" y="539500"/>
            <a:ext cx="2675400" cy="157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>
                <a:latin typeface="Plus Jakarta Sans ExtraBold"/>
                <a:ea typeface="Plus Jakarta Sans ExtraBold"/>
                <a:cs typeface="Plus Jakarta Sans ExtraBold"/>
                <a:sym typeface="Plus Jakarta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413" name="Google Shape;413;p15"/>
          <p:cNvSpPr txBox="1"/>
          <p:nvPr>
            <p:ph idx="1" type="subTitle"/>
          </p:nvPr>
        </p:nvSpPr>
        <p:spPr>
          <a:xfrm flipH="1">
            <a:off x="3436200" y="1271869"/>
            <a:ext cx="2186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414" name="Google Shape;414;p15"/>
          <p:cNvSpPr txBox="1"/>
          <p:nvPr>
            <p:ph idx="2" type="subTitle"/>
          </p:nvPr>
        </p:nvSpPr>
        <p:spPr>
          <a:xfrm>
            <a:off x="6203725" y="2221498"/>
            <a:ext cx="2186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415" name="Google Shape;415;p15"/>
          <p:cNvSpPr txBox="1"/>
          <p:nvPr>
            <p:ph idx="3" type="subTitle"/>
          </p:nvPr>
        </p:nvSpPr>
        <p:spPr>
          <a:xfrm flipH="1">
            <a:off x="2657750" y="3171126"/>
            <a:ext cx="2186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416" name="Google Shape;416;p15"/>
          <p:cNvSpPr txBox="1"/>
          <p:nvPr>
            <p:ph idx="4" type="subTitle"/>
          </p:nvPr>
        </p:nvSpPr>
        <p:spPr>
          <a:xfrm>
            <a:off x="5425950" y="4120750"/>
            <a:ext cx="2186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417" name="Google Shape;417;p15"/>
          <p:cNvSpPr txBox="1"/>
          <p:nvPr>
            <p:ph hasCustomPrompt="1" idx="5" type="title"/>
          </p:nvPr>
        </p:nvSpPr>
        <p:spPr>
          <a:xfrm flipH="1">
            <a:off x="5080808" y="545940"/>
            <a:ext cx="541500" cy="484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000"/>
              <a:buNone/>
              <a:defRPr b="1" sz="20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418" name="Google Shape;418;p15"/>
          <p:cNvSpPr txBox="1"/>
          <p:nvPr>
            <p:ph hasCustomPrompt="1" idx="6" type="title"/>
          </p:nvPr>
        </p:nvSpPr>
        <p:spPr>
          <a:xfrm flipH="1">
            <a:off x="4302361" y="2453554"/>
            <a:ext cx="541500" cy="484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000"/>
              <a:buNone/>
              <a:defRPr b="1" sz="20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419" name="Google Shape;419;p15"/>
          <p:cNvSpPr txBox="1"/>
          <p:nvPr>
            <p:ph hasCustomPrompt="1" idx="7" type="title"/>
          </p:nvPr>
        </p:nvSpPr>
        <p:spPr>
          <a:xfrm>
            <a:off x="6203718" y="1499747"/>
            <a:ext cx="541500" cy="484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 sz="20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420" name="Google Shape;420;p15"/>
          <p:cNvSpPr txBox="1"/>
          <p:nvPr>
            <p:ph hasCustomPrompt="1" idx="8" type="title"/>
          </p:nvPr>
        </p:nvSpPr>
        <p:spPr>
          <a:xfrm>
            <a:off x="5423183" y="3407361"/>
            <a:ext cx="541500" cy="484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b="1" sz="20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421" name="Google Shape;421;p15"/>
          <p:cNvSpPr txBox="1"/>
          <p:nvPr>
            <p:ph idx="9" type="subTitle"/>
          </p:nvPr>
        </p:nvSpPr>
        <p:spPr>
          <a:xfrm flipH="1">
            <a:off x="3436200" y="890875"/>
            <a:ext cx="21861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22" name="Google Shape;422;p15"/>
          <p:cNvSpPr txBox="1"/>
          <p:nvPr>
            <p:ph idx="13" type="subTitle"/>
          </p:nvPr>
        </p:nvSpPr>
        <p:spPr>
          <a:xfrm>
            <a:off x="6203731" y="1840500"/>
            <a:ext cx="21861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23" name="Google Shape;423;p15"/>
          <p:cNvSpPr txBox="1"/>
          <p:nvPr>
            <p:ph idx="14" type="subTitle"/>
          </p:nvPr>
        </p:nvSpPr>
        <p:spPr>
          <a:xfrm flipH="1">
            <a:off x="2657740" y="2790125"/>
            <a:ext cx="21861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424" name="Google Shape;424;p15"/>
          <p:cNvSpPr txBox="1"/>
          <p:nvPr>
            <p:ph idx="15" type="subTitle"/>
          </p:nvPr>
        </p:nvSpPr>
        <p:spPr>
          <a:xfrm>
            <a:off x="5423175" y="3739750"/>
            <a:ext cx="21861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bas Neue"/>
              <a:buNone/>
              <a:defRPr sz="20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16"/>
          <p:cNvSpPr txBox="1"/>
          <p:nvPr>
            <p:ph type="title"/>
          </p:nvPr>
        </p:nvSpPr>
        <p:spPr>
          <a:xfrm>
            <a:off x="4964050" y="2816725"/>
            <a:ext cx="34662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000"/>
              <a:buNone/>
              <a:defRPr b="1" sz="20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427" name="Google Shape;427;p16"/>
          <p:cNvSpPr txBox="1"/>
          <p:nvPr>
            <p:ph idx="1" type="subTitle"/>
          </p:nvPr>
        </p:nvSpPr>
        <p:spPr>
          <a:xfrm>
            <a:off x="713900" y="1080785"/>
            <a:ext cx="7716900" cy="1659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grpSp>
        <p:nvGrpSpPr>
          <p:cNvPr id="428" name="Google Shape;428;p16"/>
          <p:cNvGrpSpPr/>
          <p:nvPr/>
        </p:nvGrpSpPr>
        <p:grpSpPr>
          <a:xfrm>
            <a:off x="-3365717" y="303959"/>
            <a:ext cx="6544357" cy="5725450"/>
            <a:chOff x="-3365717" y="303959"/>
            <a:chExt cx="6544357" cy="5725450"/>
          </a:xfrm>
        </p:grpSpPr>
        <p:grpSp>
          <p:nvGrpSpPr>
            <p:cNvPr id="429" name="Google Shape;429;p16"/>
            <p:cNvGrpSpPr/>
            <p:nvPr/>
          </p:nvGrpSpPr>
          <p:grpSpPr>
            <a:xfrm flipH="1" rot="10800000">
              <a:off x="-1304121" y="1064076"/>
              <a:ext cx="4482760" cy="4754793"/>
              <a:chOff x="4204225" y="2144350"/>
              <a:chExt cx="2159950" cy="2291025"/>
            </a:xfrm>
          </p:grpSpPr>
          <p:sp>
            <p:nvSpPr>
              <p:cNvPr id="430" name="Google Shape;430;p16"/>
              <p:cNvSpPr/>
              <p:nvPr/>
            </p:nvSpPr>
            <p:spPr>
              <a:xfrm>
                <a:off x="4204225" y="2168700"/>
                <a:ext cx="2138575" cy="2242350"/>
              </a:xfrm>
              <a:custGeom>
                <a:rect b="b" l="l" r="r" t="t"/>
                <a:pathLst>
                  <a:path extrusionOk="0" h="89694" w="85543">
                    <a:moveTo>
                      <a:pt x="84207" y="0"/>
                    </a:moveTo>
                    <a:cubicBezTo>
                      <a:pt x="83895" y="0"/>
                      <a:pt x="83583" y="119"/>
                      <a:pt x="83345" y="357"/>
                    </a:cubicBezTo>
                    <a:lnTo>
                      <a:pt x="69442" y="14262"/>
                    </a:lnTo>
                    <a:cubicBezTo>
                      <a:pt x="69394" y="14308"/>
                      <a:pt x="69330" y="14335"/>
                      <a:pt x="69263" y="14335"/>
                    </a:cubicBezTo>
                    <a:lnTo>
                      <a:pt x="49162" y="14335"/>
                    </a:lnTo>
                    <a:cubicBezTo>
                      <a:pt x="47913" y="14335"/>
                      <a:pt x="46690" y="14842"/>
                      <a:pt x="45806" y="15725"/>
                    </a:cubicBezTo>
                    <a:lnTo>
                      <a:pt x="32790" y="28742"/>
                    </a:lnTo>
                    <a:cubicBezTo>
                      <a:pt x="32741" y="28790"/>
                      <a:pt x="32662" y="28819"/>
                      <a:pt x="32577" y="28822"/>
                    </a:cubicBezTo>
                    <a:cubicBezTo>
                      <a:pt x="23839" y="28988"/>
                      <a:pt x="15651" y="32519"/>
                      <a:pt x="9519" y="38765"/>
                    </a:cubicBezTo>
                    <a:cubicBezTo>
                      <a:pt x="3380" y="45017"/>
                      <a:pt x="0" y="53287"/>
                      <a:pt x="0" y="62050"/>
                    </a:cubicBezTo>
                    <a:lnTo>
                      <a:pt x="0" y="65766"/>
                    </a:lnTo>
                    <a:cubicBezTo>
                      <a:pt x="0" y="67016"/>
                      <a:pt x="507" y="68239"/>
                      <a:pt x="1390" y="69123"/>
                    </a:cubicBezTo>
                    <a:lnTo>
                      <a:pt x="21604" y="89336"/>
                    </a:lnTo>
                    <a:cubicBezTo>
                      <a:pt x="21841" y="89574"/>
                      <a:pt x="22153" y="89693"/>
                      <a:pt x="22465" y="89694"/>
                    </a:cubicBezTo>
                    <a:lnTo>
                      <a:pt x="22465" y="89694"/>
                    </a:lnTo>
                    <a:cubicBezTo>
                      <a:pt x="22777" y="89693"/>
                      <a:pt x="23089" y="89574"/>
                      <a:pt x="23326" y="89336"/>
                    </a:cubicBezTo>
                    <a:cubicBezTo>
                      <a:pt x="23802" y="88861"/>
                      <a:pt x="23802" y="88090"/>
                      <a:pt x="23326" y="87614"/>
                    </a:cubicBezTo>
                    <a:lnTo>
                      <a:pt x="3112" y="67401"/>
                    </a:lnTo>
                    <a:cubicBezTo>
                      <a:pt x="2682" y="66970"/>
                      <a:pt x="2435" y="66375"/>
                      <a:pt x="2435" y="65766"/>
                    </a:cubicBezTo>
                    <a:lnTo>
                      <a:pt x="2435" y="62050"/>
                    </a:lnTo>
                    <a:cubicBezTo>
                      <a:pt x="2435" y="53930"/>
                      <a:pt x="5568" y="46266"/>
                      <a:pt x="11257" y="40471"/>
                    </a:cubicBezTo>
                    <a:cubicBezTo>
                      <a:pt x="16939" y="34683"/>
                      <a:pt x="24527" y="31411"/>
                      <a:pt x="32624" y="31257"/>
                    </a:cubicBezTo>
                    <a:cubicBezTo>
                      <a:pt x="33344" y="31243"/>
                      <a:pt x="34015" y="30961"/>
                      <a:pt x="34512" y="30464"/>
                    </a:cubicBezTo>
                    <a:lnTo>
                      <a:pt x="47528" y="17448"/>
                    </a:lnTo>
                    <a:cubicBezTo>
                      <a:pt x="47958" y="17018"/>
                      <a:pt x="48554" y="16771"/>
                      <a:pt x="49162" y="16771"/>
                    </a:cubicBezTo>
                    <a:lnTo>
                      <a:pt x="69263" y="16771"/>
                    </a:lnTo>
                    <a:cubicBezTo>
                      <a:pt x="69971" y="16771"/>
                      <a:pt x="70664" y="16484"/>
                      <a:pt x="71164" y="15984"/>
                    </a:cubicBezTo>
                    <a:lnTo>
                      <a:pt x="85067" y="2079"/>
                    </a:lnTo>
                    <a:cubicBezTo>
                      <a:pt x="85543" y="1605"/>
                      <a:pt x="85543" y="833"/>
                      <a:pt x="85067" y="357"/>
                    </a:cubicBezTo>
                    <a:cubicBezTo>
                      <a:pt x="84830" y="119"/>
                      <a:pt x="84518" y="0"/>
                      <a:pt x="84207" y="0"/>
                    </a:cubicBezTo>
                    <a:close/>
                    <a:moveTo>
                      <a:pt x="22465" y="89694"/>
                    </a:moveTo>
                    <a:cubicBezTo>
                      <a:pt x="22465" y="89694"/>
                      <a:pt x="22464" y="89694"/>
                      <a:pt x="22464" y="89694"/>
                    </a:cubicBezTo>
                    <a:lnTo>
                      <a:pt x="22465" y="89694"/>
                    </a:lnTo>
                    <a:cubicBezTo>
                      <a:pt x="22465" y="89694"/>
                      <a:pt x="22465" y="89694"/>
                      <a:pt x="22465" y="896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1" name="Google Shape;431;p16"/>
              <p:cNvSpPr/>
              <p:nvPr/>
            </p:nvSpPr>
            <p:spPr>
              <a:xfrm>
                <a:off x="6254575" y="2144350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2" y="4385"/>
                      <a:pt x="4384" y="3404"/>
                      <a:pt x="4384" y="2193"/>
                    </a:cubicBezTo>
                    <a:cubicBezTo>
                      <a:pt x="4384" y="982"/>
                      <a:pt x="3402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2" name="Google Shape;432;p16"/>
              <p:cNvSpPr/>
              <p:nvPr/>
            </p:nvSpPr>
            <p:spPr>
              <a:xfrm>
                <a:off x="4715200" y="4325775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2"/>
                    </a:cubicBezTo>
                    <a:cubicBezTo>
                      <a:pt x="1" y="3403"/>
                      <a:pt x="982" y="4384"/>
                      <a:pt x="2193" y="4384"/>
                    </a:cubicBezTo>
                    <a:cubicBezTo>
                      <a:pt x="3404" y="4384"/>
                      <a:pt x="4385" y="3403"/>
                      <a:pt x="4385" y="2192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3" name="Google Shape;433;p16"/>
              <p:cNvSpPr/>
              <p:nvPr/>
            </p:nvSpPr>
            <p:spPr>
              <a:xfrm>
                <a:off x="4477325" y="3113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6" y="0"/>
                      <a:pt x="0" y="328"/>
                      <a:pt x="0" y="731"/>
                    </a:cubicBezTo>
                    <a:cubicBezTo>
                      <a:pt x="0" y="1135"/>
                      <a:pt x="326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4" name="Google Shape;434;p16"/>
              <p:cNvSpPr/>
              <p:nvPr/>
            </p:nvSpPr>
            <p:spPr>
              <a:xfrm>
                <a:off x="4648175" y="29909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5" name="Google Shape;435;p16"/>
              <p:cNvSpPr/>
              <p:nvPr/>
            </p:nvSpPr>
            <p:spPr>
              <a:xfrm>
                <a:off x="4939350" y="29022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2"/>
                      <a:pt x="731" y="1462"/>
                    </a:cubicBezTo>
                    <a:cubicBezTo>
                      <a:pt x="1135" y="1462"/>
                      <a:pt x="1461" y="1134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" name="Google Shape;436;p16"/>
              <p:cNvSpPr/>
              <p:nvPr/>
            </p:nvSpPr>
            <p:spPr>
              <a:xfrm>
                <a:off x="5783075" y="2536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1"/>
                      <a:pt x="731" y="1461"/>
                    </a:cubicBezTo>
                    <a:cubicBezTo>
                      <a:pt x="1134" y="1461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7" name="Google Shape;437;p16"/>
              <p:cNvSpPr/>
              <p:nvPr/>
            </p:nvSpPr>
            <p:spPr>
              <a:xfrm>
                <a:off x="5538875" y="25365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8" name="Google Shape;438;p16"/>
              <p:cNvSpPr/>
              <p:nvPr/>
            </p:nvSpPr>
            <p:spPr>
              <a:xfrm>
                <a:off x="5327725" y="259197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6"/>
                      <a:pt x="1" y="730"/>
                    </a:cubicBezTo>
                    <a:cubicBezTo>
                      <a:pt x="1" y="1133"/>
                      <a:pt x="327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9" name="Google Shape;439;p16"/>
              <p:cNvSpPr/>
              <p:nvPr/>
            </p:nvSpPr>
            <p:spPr>
              <a:xfrm>
                <a:off x="4483500" y="40996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2" y="1461"/>
                    </a:cubicBezTo>
                    <a:cubicBezTo>
                      <a:pt x="1135" y="1461"/>
                      <a:pt x="1462" y="1134"/>
                      <a:pt x="1462" y="731"/>
                    </a:cubicBezTo>
                    <a:cubicBezTo>
                      <a:pt x="1462" y="327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0" name="Google Shape;440;p16"/>
              <p:cNvSpPr/>
              <p:nvPr/>
            </p:nvSpPr>
            <p:spPr>
              <a:xfrm>
                <a:off x="5147625" y="2770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9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9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1" name="Google Shape;441;p16"/>
              <p:cNvSpPr/>
              <p:nvPr/>
            </p:nvSpPr>
            <p:spPr>
              <a:xfrm>
                <a:off x="4225350" y="35764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2" name="Google Shape;442;p16"/>
              <p:cNvSpPr/>
              <p:nvPr/>
            </p:nvSpPr>
            <p:spPr>
              <a:xfrm>
                <a:off x="4290150" y="33592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3" name="Google Shape;443;p16"/>
              <p:cNvSpPr/>
              <p:nvPr/>
            </p:nvSpPr>
            <p:spPr>
              <a:xfrm>
                <a:off x="4271875" y="38878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4" name="Google Shape;444;p16"/>
              <p:cNvSpPr/>
              <p:nvPr/>
            </p:nvSpPr>
            <p:spPr>
              <a:xfrm>
                <a:off x="5972075" y="24999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5" name="Google Shape;445;p16"/>
              <p:cNvSpPr/>
              <p:nvPr/>
            </p:nvSpPr>
            <p:spPr>
              <a:xfrm>
                <a:off x="6272763" y="21625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6" name="Google Shape;446;p16"/>
              <p:cNvSpPr/>
              <p:nvPr/>
            </p:nvSpPr>
            <p:spPr>
              <a:xfrm>
                <a:off x="6126525" y="23463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47" name="Google Shape;447;p16"/>
              <p:cNvSpPr/>
              <p:nvPr/>
            </p:nvSpPr>
            <p:spPr>
              <a:xfrm>
                <a:off x="4733413" y="43439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48" name="Google Shape;448;p16"/>
            <p:cNvGrpSpPr/>
            <p:nvPr/>
          </p:nvGrpSpPr>
          <p:grpSpPr>
            <a:xfrm rot="5675928">
              <a:off x="-811723" y="1907869"/>
              <a:ext cx="1358233" cy="6377855"/>
              <a:chOff x="4851025" y="424250"/>
              <a:chExt cx="654450" cy="3073100"/>
            </a:xfrm>
          </p:grpSpPr>
          <p:sp>
            <p:nvSpPr>
              <p:cNvPr id="449" name="Google Shape;449;p16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0" name="Google Shape;450;p16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1" name="Google Shape;451;p16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2" name="Google Shape;452;p16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3" name="Google Shape;453;p16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4" name="Google Shape;454;p16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5" name="Google Shape;455;p16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6" name="Google Shape;456;p16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7" name="Google Shape;457;p16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8" name="Google Shape;458;p16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59" name="Google Shape;459;p16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0" name="Google Shape;460;p16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1" name="Google Shape;461;p16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2" name="Google Shape;462;p16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3" name="Google Shape;463;p16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4" name="Google Shape;464;p16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65" name="Google Shape;465;p16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66" name="Google Shape;466;p16"/>
            <p:cNvGrpSpPr/>
            <p:nvPr/>
          </p:nvGrpSpPr>
          <p:grpSpPr>
            <a:xfrm>
              <a:off x="-638282" y="303959"/>
              <a:ext cx="2186019" cy="4663683"/>
              <a:chOff x="3061750" y="2798625"/>
              <a:chExt cx="1053300" cy="2247125"/>
            </a:xfrm>
          </p:grpSpPr>
          <p:grpSp>
            <p:nvGrpSpPr>
              <p:cNvPr id="467" name="Google Shape;467;p16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468" name="Google Shape;468;p16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69" name="Google Shape;469;p16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0" name="Google Shape;470;p16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1" name="Google Shape;471;p16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2" name="Google Shape;472;p16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3" name="Google Shape;473;p16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4" name="Google Shape;474;p16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5" name="Google Shape;475;p16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6" name="Google Shape;476;p16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7" name="Google Shape;477;p16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8" name="Google Shape;478;p16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79" name="Google Shape;479;p16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80" name="Google Shape;480;p16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81" name="Google Shape;481;p16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82" name="Google Shape;482;p16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483" name="Google Shape;483;p16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4" name="Google Shape;484;p16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85" name="Google Shape;485;p16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7" name="Google Shape;487;p17"/>
          <p:cNvGrpSpPr/>
          <p:nvPr/>
        </p:nvGrpSpPr>
        <p:grpSpPr>
          <a:xfrm>
            <a:off x="-3059374" y="393200"/>
            <a:ext cx="8206993" cy="5689424"/>
            <a:chOff x="-3059374" y="393200"/>
            <a:chExt cx="8206993" cy="5689424"/>
          </a:xfrm>
        </p:grpSpPr>
        <p:grpSp>
          <p:nvGrpSpPr>
            <p:cNvPr id="488" name="Google Shape;488;p17"/>
            <p:cNvGrpSpPr/>
            <p:nvPr/>
          </p:nvGrpSpPr>
          <p:grpSpPr>
            <a:xfrm flipH="1" rot="10800000">
              <a:off x="-3059374" y="393200"/>
              <a:ext cx="3848803" cy="5689424"/>
              <a:chOff x="939875" y="457213"/>
              <a:chExt cx="1854488" cy="2741363"/>
            </a:xfrm>
          </p:grpSpPr>
          <p:sp>
            <p:nvSpPr>
              <p:cNvPr id="489" name="Google Shape;489;p17"/>
              <p:cNvSpPr/>
              <p:nvPr/>
            </p:nvSpPr>
            <p:spPr>
              <a:xfrm>
                <a:off x="1024475" y="516800"/>
                <a:ext cx="1687275" cy="2628525"/>
              </a:xfrm>
              <a:custGeom>
                <a:rect b="b" l="l" r="r" t="t"/>
                <a:pathLst>
                  <a:path extrusionOk="0" h="105141" w="67491">
                    <a:moveTo>
                      <a:pt x="66361" y="1"/>
                    </a:moveTo>
                    <a:cubicBezTo>
                      <a:pt x="66045" y="1"/>
                      <a:pt x="65756" y="122"/>
                      <a:pt x="65539" y="320"/>
                    </a:cubicBezTo>
                    <a:cubicBezTo>
                      <a:pt x="65310" y="531"/>
                      <a:pt x="65030" y="829"/>
                      <a:pt x="65016" y="1165"/>
                    </a:cubicBezTo>
                    <a:lnTo>
                      <a:pt x="65016" y="60154"/>
                    </a:lnTo>
                    <a:cubicBezTo>
                      <a:pt x="64995" y="60635"/>
                      <a:pt x="64636" y="61430"/>
                      <a:pt x="64280" y="61756"/>
                    </a:cubicBezTo>
                    <a:lnTo>
                      <a:pt x="57761" y="67727"/>
                    </a:lnTo>
                    <a:lnTo>
                      <a:pt x="20052" y="102103"/>
                    </a:lnTo>
                    <a:cubicBezTo>
                      <a:pt x="19707" y="102417"/>
                      <a:pt x="18927" y="102705"/>
                      <a:pt x="18439" y="102705"/>
                    </a:cubicBezTo>
                    <a:cubicBezTo>
                      <a:pt x="18422" y="102705"/>
                      <a:pt x="18404" y="102705"/>
                      <a:pt x="18388" y="102704"/>
                    </a:cubicBezTo>
                    <a:lnTo>
                      <a:pt x="1" y="102704"/>
                    </a:lnTo>
                    <a:lnTo>
                      <a:pt x="1" y="105137"/>
                    </a:lnTo>
                    <a:lnTo>
                      <a:pt x="18276" y="105137"/>
                    </a:lnTo>
                    <a:cubicBezTo>
                      <a:pt x="18326" y="105139"/>
                      <a:pt x="18377" y="105140"/>
                      <a:pt x="18428" y="105140"/>
                    </a:cubicBezTo>
                    <a:cubicBezTo>
                      <a:pt x="19526" y="105140"/>
                      <a:pt x="20901" y="104624"/>
                      <a:pt x="21693" y="103903"/>
                    </a:cubicBezTo>
                    <a:lnTo>
                      <a:pt x="52378" y="75930"/>
                    </a:lnTo>
                    <a:lnTo>
                      <a:pt x="52393" y="75947"/>
                    </a:lnTo>
                    <a:lnTo>
                      <a:pt x="59470" y="69465"/>
                    </a:lnTo>
                    <a:lnTo>
                      <a:pt x="65926" y="63552"/>
                    </a:lnTo>
                    <a:cubicBezTo>
                      <a:pt x="66752" y="62794"/>
                      <a:pt x="67411" y="61379"/>
                      <a:pt x="67461" y="60260"/>
                    </a:cubicBezTo>
                    <a:lnTo>
                      <a:pt x="67461" y="1272"/>
                    </a:lnTo>
                    <a:cubicBezTo>
                      <a:pt x="67490" y="600"/>
                      <a:pt x="67086" y="31"/>
                      <a:pt x="66414" y="2"/>
                    </a:cubicBezTo>
                    <a:lnTo>
                      <a:pt x="66415" y="2"/>
                    </a:lnTo>
                    <a:cubicBezTo>
                      <a:pt x="66397" y="1"/>
                      <a:pt x="66379" y="1"/>
                      <a:pt x="66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0" name="Google Shape;490;p17"/>
              <p:cNvSpPr/>
              <p:nvPr/>
            </p:nvSpPr>
            <p:spPr>
              <a:xfrm>
                <a:off x="939875" y="534400"/>
                <a:ext cx="1830625" cy="2664175"/>
              </a:xfrm>
              <a:custGeom>
                <a:rect b="b" l="l" r="r" t="t"/>
                <a:pathLst>
                  <a:path extrusionOk="0" h="106567" w="73225">
                    <a:moveTo>
                      <a:pt x="72094" y="1"/>
                    </a:moveTo>
                    <a:cubicBezTo>
                      <a:pt x="71780" y="1"/>
                      <a:pt x="71491" y="122"/>
                      <a:pt x="71274" y="320"/>
                    </a:cubicBezTo>
                    <a:cubicBezTo>
                      <a:pt x="71043" y="531"/>
                      <a:pt x="70765" y="829"/>
                      <a:pt x="70750" y="1165"/>
                    </a:cubicBezTo>
                    <a:lnTo>
                      <a:pt x="70750" y="60154"/>
                    </a:lnTo>
                    <a:cubicBezTo>
                      <a:pt x="70729" y="60635"/>
                      <a:pt x="70370" y="61430"/>
                      <a:pt x="70014" y="61756"/>
                    </a:cubicBezTo>
                    <a:lnTo>
                      <a:pt x="62182" y="69154"/>
                    </a:lnTo>
                    <a:lnTo>
                      <a:pt x="24473" y="103529"/>
                    </a:lnTo>
                    <a:cubicBezTo>
                      <a:pt x="24129" y="103844"/>
                      <a:pt x="23349" y="104132"/>
                      <a:pt x="22862" y="104132"/>
                    </a:cubicBezTo>
                    <a:cubicBezTo>
                      <a:pt x="22844" y="104132"/>
                      <a:pt x="22827" y="104131"/>
                      <a:pt x="22810" y="104130"/>
                    </a:cubicBezTo>
                    <a:lnTo>
                      <a:pt x="0" y="104130"/>
                    </a:lnTo>
                    <a:lnTo>
                      <a:pt x="0" y="106563"/>
                    </a:lnTo>
                    <a:lnTo>
                      <a:pt x="22697" y="106563"/>
                    </a:lnTo>
                    <a:cubicBezTo>
                      <a:pt x="22747" y="106566"/>
                      <a:pt x="22798" y="106567"/>
                      <a:pt x="22850" y="106567"/>
                    </a:cubicBezTo>
                    <a:cubicBezTo>
                      <a:pt x="23947" y="106567"/>
                      <a:pt x="25324" y="106050"/>
                      <a:pt x="26114" y="105330"/>
                    </a:cubicBezTo>
                    <a:lnTo>
                      <a:pt x="56800" y="77356"/>
                    </a:lnTo>
                    <a:lnTo>
                      <a:pt x="56816" y="77373"/>
                    </a:lnTo>
                    <a:lnTo>
                      <a:pt x="63892" y="70892"/>
                    </a:lnTo>
                    <a:lnTo>
                      <a:pt x="71659" y="63552"/>
                    </a:lnTo>
                    <a:cubicBezTo>
                      <a:pt x="72485" y="62794"/>
                      <a:pt x="73146" y="61379"/>
                      <a:pt x="73195" y="60260"/>
                    </a:cubicBezTo>
                    <a:lnTo>
                      <a:pt x="73195" y="1272"/>
                    </a:lnTo>
                    <a:cubicBezTo>
                      <a:pt x="73225" y="600"/>
                      <a:pt x="72821" y="32"/>
                      <a:pt x="72149" y="2"/>
                    </a:cubicBezTo>
                    <a:cubicBezTo>
                      <a:pt x="72131" y="1"/>
                      <a:pt x="72112" y="1"/>
                      <a:pt x="720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1" name="Google Shape;491;p17"/>
              <p:cNvSpPr/>
              <p:nvPr/>
            </p:nvSpPr>
            <p:spPr>
              <a:xfrm>
                <a:off x="2721329" y="65600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2" name="Google Shape;492;p17"/>
              <p:cNvSpPr/>
              <p:nvPr/>
            </p:nvSpPr>
            <p:spPr>
              <a:xfrm>
                <a:off x="2721329" y="1031508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3" name="Google Shape;493;p17"/>
              <p:cNvSpPr/>
              <p:nvPr/>
            </p:nvSpPr>
            <p:spPr>
              <a:xfrm>
                <a:off x="2721329" y="1407017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4" name="Google Shape;494;p17"/>
              <p:cNvSpPr/>
              <p:nvPr/>
            </p:nvSpPr>
            <p:spPr>
              <a:xfrm>
                <a:off x="2721329" y="1782525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5" name="Google Shape;495;p17"/>
              <p:cNvSpPr/>
              <p:nvPr/>
            </p:nvSpPr>
            <p:spPr>
              <a:xfrm>
                <a:off x="2713282" y="2047325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6" name="Google Shape;496;p17"/>
              <p:cNvSpPr/>
              <p:nvPr/>
            </p:nvSpPr>
            <p:spPr>
              <a:xfrm>
                <a:off x="2662119" y="65600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7" name="Google Shape;497;p17"/>
              <p:cNvSpPr/>
              <p:nvPr/>
            </p:nvSpPr>
            <p:spPr>
              <a:xfrm>
                <a:off x="2662119" y="1031508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8" name="Google Shape;498;p17"/>
              <p:cNvSpPr/>
              <p:nvPr/>
            </p:nvSpPr>
            <p:spPr>
              <a:xfrm>
                <a:off x="2662119" y="1407017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99" name="Google Shape;499;p17"/>
              <p:cNvSpPr/>
              <p:nvPr/>
            </p:nvSpPr>
            <p:spPr>
              <a:xfrm>
                <a:off x="2662119" y="1782525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0" name="Google Shape;500;p17"/>
              <p:cNvSpPr/>
              <p:nvPr/>
            </p:nvSpPr>
            <p:spPr>
              <a:xfrm>
                <a:off x="2660568" y="202415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1" name="Google Shape;501;p17"/>
              <p:cNvSpPr/>
              <p:nvPr/>
            </p:nvSpPr>
            <p:spPr>
              <a:xfrm>
                <a:off x="1239757" y="3148704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2" name="Google Shape;502;p17"/>
              <p:cNvSpPr/>
              <p:nvPr/>
            </p:nvSpPr>
            <p:spPr>
              <a:xfrm rot="2759608">
                <a:off x="2457387" y="2299952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3" name="Google Shape;503;p17"/>
              <p:cNvSpPr/>
              <p:nvPr/>
            </p:nvSpPr>
            <p:spPr>
              <a:xfrm rot="2759608">
                <a:off x="2150818" y="2577703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4" name="Google Shape;504;p17"/>
              <p:cNvSpPr/>
              <p:nvPr/>
            </p:nvSpPr>
            <p:spPr>
              <a:xfrm rot="2759608">
                <a:off x="1875135" y="2834496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5" name="Google Shape;505;p17"/>
              <p:cNvSpPr/>
              <p:nvPr/>
            </p:nvSpPr>
            <p:spPr>
              <a:xfrm rot="2759608">
                <a:off x="1529135" y="3141871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6" name="Google Shape;506;p17"/>
              <p:cNvSpPr/>
              <p:nvPr/>
            </p:nvSpPr>
            <p:spPr>
              <a:xfrm>
                <a:off x="1239757" y="309225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7" name="Google Shape;507;p17"/>
              <p:cNvSpPr/>
              <p:nvPr/>
            </p:nvSpPr>
            <p:spPr>
              <a:xfrm rot="2759608">
                <a:off x="1499810" y="3092196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8" name="Google Shape;508;p17"/>
              <p:cNvSpPr/>
              <p:nvPr/>
            </p:nvSpPr>
            <p:spPr>
              <a:xfrm rot="2759608">
                <a:off x="2420317" y="2256188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09" name="Google Shape;509;p17"/>
              <p:cNvSpPr/>
              <p:nvPr/>
            </p:nvSpPr>
            <p:spPr>
              <a:xfrm rot="2759608">
                <a:off x="2113748" y="2533940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0" name="Google Shape;510;p17"/>
              <p:cNvSpPr/>
              <p:nvPr/>
            </p:nvSpPr>
            <p:spPr>
              <a:xfrm rot="2759608">
                <a:off x="1838065" y="2790733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1" name="Google Shape;511;p17"/>
              <p:cNvSpPr/>
              <p:nvPr/>
            </p:nvSpPr>
            <p:spPr>
              <a:xfrm>
                <a:off x="2625663" y="457213"/>
                <a:ext cx="109500" cy="109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2" name="Google Shape;512;p17"/>
              <p:cNvSpPr/>
              <p:nvPr/>
            </p:nvSpPr>
            <p:spPr>
              <a:xfrm>
                <a:off x="2643863" y="475413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3" name="Google Shape;513;p17"/>
              <p:cNvSpPr/>
              <p:nvPr/>
            </p:nvSpPr>
            <p:spPr>
              <a:xfrm>
                <a:off x="2684863" y="529116"/>
                <a:ext cx="109500" cy="109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4" name="Google Shape;514;p17"/>
              <p:cNvSpPr/>
              <p:nvPr/>
            </p:nvSpPr>
            <p:spPr>
              <a:xfrm>
                <a:off x="2703063" y="547316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15" name="Google Shape;515;p17"/>
            <p:cNvGrpSpPr/>
            <p:nvPr/>
          </p:nvGrpSpPr>
          <p:grpSpPr>
            <a:xfrm rot="-5400000">
              <a:off x="1429856" y="2001111"/>
              <a:ext cx="2372980" cy="5062548"/>
              <a:chOff x="3061750" y="2798625"/>
              <a:chExt cx="1053300" cy="2247125"/>
            </a:xfrm>
          </p:grpSpPr>
          <p:grpSp>
            <p:nvGrpSpPr>
              <p:cNvPr id="516" name="Google Shape;516;p17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517" name="Google Shape;517;p17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18" name="Google Shape;518;p17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19" name="Google Shape;519;p17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0" name="Google Shape;520;p17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1" name="Google Shape;521;p17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2" name="Google Shape;522;p17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3" name="Google Shape;523;p17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4" name="Google Shape;524;p17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5" name="Google Shape;525;p17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6" name="Google Shape;526;p17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7" name="Google Shape;527;p17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8" name="Google Shape;528;p17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9" name="Google Shape;529;p17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30" name="Google Shape;530;p17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31" name="Google Shape;531;p17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532" name="Google Shape;532;p17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3" name="Google Shape;533;p17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34" name="Google Shape;534;p17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535" name="Google Shape;535;p17"/>
          <p:cNvSpPr/>
          <p:nvPr>
            <p:ph idx="2" type="pic"/>
          </p:nvPr>
        </p:nvSpPr>
        <p:spPr>
          <a:xfrm flipH="1">
            <a:off x="5144389" y="911550"/>
            <a:ext cx="3082500" cy="33204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  <p:sp>
        <p:nvSpPr>
          <p:cNvPr id="536" name="Google Shape;536;p17"/>
          <p:cNvSpPr txBox="1"/>
          <p:nvPr>
            <p:ph type="title"/>
          </p:nvPr>
        </p:nvSpPr>
        <p:spPr>
          <a:xfrm>
            <a:off x="1313925" y="984900"/>
            <a:ext cx="2948100" cy="220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3500"/>
              <a:buNone/>
              <a:defRPr b="1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37" name="Google Shape;537;p17"/>
          <p:cNvSpPr txBox="1"/>
          <p:nvPr>
            <p:ph idx="1" type="subTitle"/>
          </p:nvPr>
        </p:nvSpPr>
        <p:spPr>
          <a:xfrm>
            <a:off x="1313925" y="3194100"/>
            <a:ext cx="2948100" cy="96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9" name="Google Shape;539;p18"/>
          <p:cNvGrpSpPr/>
          <p:nvPr/>
        </p:nvGrpSpPr>
        <p:grpSpPr>
          <a:xfrm>
            <a:off x="-2906366" y="-2813400"/>
            <a:ext cx="15360078" cy="8980821"/>
            <a:chOff x="-2906366" y="-2813400"/>
            <a:chExt cx="15360078" cy="8980821"/>
          </a:xfrm>
        </p:grpSpPr>
        <p:grpSp>
          <p:nvGrpSpPr>
            <p:cNvPr id="540" name="Google Shape;540;p18"/>
            <p:cNvGrpSpPr/>
            <p:nvPr/>
          </p:nvGrpSpPr>
          <p:grpSpPr>
            <a:xfrm rot="5400000">
              <a:off x="7684598" y="-3733711"/>
              <a:ext cx="3848803" cy="5689424"/>
              <a:chOff x="939875" y="457213"/>
              <a:chExt cx="1854488" cy="2741363"/>
            </a:xfrm>
          </p:grpSpPr>
          <p:sp>
            <p:nvSpPr>
              <p:cNvPr id="541" name="Google Shape;541;p18"/>
              <p:cNvSpPr/>
              <p:nvPr/>
            </p:nvSpPr>
            <p:spPr>
              <a:xfrm>
                <a:off x="1024475" y="516800"/>
                <a:ext cx="1687275" cy="2628525"/>
              </a:xfrm>
              <a:custGeom>
                <a:rect b="b" l="l" r="r" t="t"/>
                <a:pathLst>
                  <a:path extrusionOk="0" h="105141" w="67491">
                    <a:moveTo>
                      <a:pt x="66361" y="1"/>
                    </a:moveTo>
                    <a:cubicBezTo>
                      <a:pt x="66045" y="1"/>
                      <a:pt x="65756" y="122"/>
                      <a:pt x="65539" y="320"/>
                    </a:cubicBezTo>
                    <a:cubicBezTo>
                      <a:pt x="65310" y="531"/>
                      <a:pt x="65030" y="829"/>
                      <a:pt x="65016" y="1165"/>
                    </a:cubicBezTo>
                    <a:lnTo>
                      <a:pt x="65016" y="60154"/>
                    </a:lnTo>
                    <a:cubicBezTo>
                      <a:pt x="64995" y="60635"/>
                      <a:pt x="64636" y="61430"/>
                      <a:pt x="64280" y="61756"/>
                    </a:cubicBezTo>
                    <a:lnTo>
                      <a:pt x="57761" y="67727"/>
                    </a:lnTo>
                    <a:lnTo>
                      <a:pt x="20052" y="102103"/>
                    </a:lnTo>
                    <a:cubicBezTo>
                      <a:pt x="19707" y="102417"/>
                      <a:pt x="18927" y="102705"/>
                      <a:pt x="18439" y="102705"/>
                    </a:cubicBezTo>
                    <a:cubicBezTo>
                      <a:pt x="18422" y="102705"/>
                      <a:pt x="18404" y="102705"/>
                      <a:pt x="18388" y="102704"/>
                    </a:cubicBezTo>
                    <a:lnTo>
                      <a:pt x="1" y="102704"/>
                    </a:lnTo>
                    <a:lnTo>
                      <a:pt x="1" y="105137"/>
                    </a:lnTo>
                    <a:lnTo>
                      <a:pt x="18276" y="105137"/>
                    </a:lnTo>
                    <a:cubicBezTo>
                      <a:pt x="18326" y="105139"/>
                      <a:pt x="18377" y="105140"/>
                      <a:pt x="18428" y="105140"/>
                    </a:cubicBezTo>
                    <a:cubicBezTo>
                      <a:pt x="19526" y="105140"/>
                      <a:pt x="20901" y="104624"/>
                      <a:pt x="21693" y="103903"/>
                    </a:cubicBezTo>
                    <a:lnTo>
                      <a:pt x="52378" y="75930"/>
                    </a:lnTo>
                    <a:lnTo>
                      <a:pt x="52393" y="75947"/>
                    </a:lnTo>
                    <a:lnTo>
                      <a:pt x="59470" y="69465"/>
                    </a:lnTo>
                    <a:lnTo>
                      <a:pt x="65926" y="63552"/>
                    </a:lnTo>
                    <a:cubicBezTo>
                      <a:pt x="66752" y="62794"/>
                      <a:pt x="67411" y="61379"/>
                      <a:pt x="67461" y="60260"/>
                    </a:cubicBezTo>
                    <a:lnTo>
                      <a:pt x="67461" y="1272"/>
                    </a:lnTo>
                    <a:cubicBezTo>
                      <a:pt x="67490" y="600"/>
                      <a:pt x="67086" y="31"/>
                      <a:pt x="66414" y="2"/>
                    </a:cubicBezTo>
                    <a:lnTo>
                      <a:pt x="66415" y="2"/>
                    </a:lnTo>
                    <a:cubicBezTo>
                      <a:pt x="66397" y="1"/>
                      <a:pt x="66379" y="1"/>
                      <a:pt x="66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2" name="Google Shape;542;p18"/>
              <p:cNvSpPr/>
              <p:nvPr/>
            </p:nvSpPr>
            <p:spPr>
              <a:xfrm>
                <a:off x="939875" y="534400"/>
                <a:ext cx="1830625" cy="2664175"/>
              </a:xfrm>
              <a:custGeom>
                <a:rect b="b" l="l" r="r" t="t"/>
                <a:pathLst>
                  <a:path extrusionOk="0" h="106567" w="73225">
                    <a:moveTo>
                      <a:pt x="72094" y="1"/>
                    </a:moveTo>
                    <a:cubicBezTo>
                      <a:pt x="71780" y="1"/>
                      <a:pt x="71491" y="122"/>
                      <a:pt x="71274" y="320"/>
                    </a:cubicBezTo>
                    <a:cubicBezTo>
                      <a:pt x="71043" y="531"/>
                      <a:pt x="70765" y="829"/>
                      <a:pt x="70750" y="1165"/>
                    </a:cubicBezTo>
                    <a:lnTo>
                      <a:pt x="70750" y="60154"/>
                    </a:lnTo>
                    <a:cubicBezTo>
                      <a:pt x="70729" y="60635"/>
                      <a:pt x="70370" y="61430"/>
                      <a:pt x="70014" y="61756"/>
                    </a:cubicBezTo>
                    <a:lnTo>
                      <a:pt x="62182" y="69154"/>
                    </a:lnTo>
                    <a:lnTo>
                      <a:pt x="24473" y="103529"/>
                    </a:lnTo>
                    <a:cubicBezTo>
                      <a:pt x="24129" y="103844"/>
                      <a:pt x="23349" y="104132"/>
                      <a:pt x="22862" y="104132"/>
                    </a:cubicBezTo>
                    <a:cubicBezTo>
                      <a:pt x="22844" y="104132"/>
                      <a:pt x="22827" y="104131"/>
                      <a:pt x="22810" y="104130"/>
                    </a:cubicBezTo>
                    <a:lnTo>
                      <a:pt x="0" y="104130"/>
                    </a:lnTo>
                    <a:lnTo>
                      <a:pt x="0" y="106563"/>
                    </a:lnTo>
                    <a:lnTo>
                      <a:pt x="22697" y="106563"/>
                    </a:lnTo>
                    <a:cubicBezTo>
                      <a:pt x="22747" y="106566"/>
                      <a:pt x="22798" y="106567"/>
                      <a:pt x="22850" y="106567"/>
                    </a:cubicBezTo>
                    <a:cubicBezTo>
                      <a:pt x="23947" y="106567"/>
                      <a:pt x="25324" y="106050"/>
                      <a:pt x="26114" y="105330"/>
                    </a:cubicBezTo>
                    <a:lnTo>
                      <a:pt x="56800" y="77356"/>
                    </a:lnTo>
                    <a:lnTo>
                      <a:pt x="56816" y="77373"/>
                    </a:lnTo>
                    <a:lnTo>
                      <a:pt x="63892" y="70892"/>
                    </a:lnTo>
                    <a:lnTo>
                      <a:pt x="71659" y="63552"/>
                    </a:lnTo>
                    <a:cubicBezTo>
                      <a:pt x="72485" y="62794"/>
                      <a:pt x="73146" y="61379"/>
                      <a:pt x="73195" y="60260"/>
                    </a:cubicBezTo>
                    <a:lnTo>
                      <a:pt x="73195" y="1272"/>
                    </a:lnTo>
                    <a:cubicBezTo>
                      <a:pt x="73225" y="600"/>
                      <a:pt x="72821" y="32"/>
                      <a:pt x="72149" y="2"/>
                    </a:cubicBezTo>
                    <a:cubicBezTo>
                      <a:pt x="72131" y="1"/>
                      <a:pt x="72112" y="1"/>
                      <a:pt x="720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3" name="Google Shape;543;p18"/>
              <p:cNvSpPr/>
              <p:nvPr/>
            </p:nvSpPr>
            <p:spPr>
              <a:xfrm>
                <a:off x="2721329" y="65600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4" name="Google Shape;544;p18"/>
              <p:cNvSpPr/>
              <p:nvPr/>
            </p:nvSpPr>
            <p:spPr>
              <a:xfrm>
                <a:off x="2721329" y="1031508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5" name="Google Shape;545;p18"/>
              <p:cNvSpPr/>
              <p:nvPr/>
            </p:nvSpPr>
            <p:spPr>
              <a:xfrm>
                <a:off x="2721329" y="1407017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6" name="Google Shape;546;p18"/>
              <p:cNvSpPr/>
              <p:nvPr/>
            </p:nvSpPr>
            <p:spPr>
              <a:xfrm>
                <a:off x="2721329" y="1782525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7" name="Google Shape;547;p18"/>
              <p:cNvSpPr/>
              <p:nvPr/>
            </p:nvSpPr>
            <p:spPr>
              <a:xfrm>
                <a:off x="2713282" y="2047325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8" name="Google Shape;548;p18"/>
              <p:cNvSpPr/>
              <p:nvPr/>
            </p:nvSpPr>
            <p:spPr>
              <a:xfrm>
                <a:off x="2662119" y="65600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49" name="Google Shape;549;p18"/>
              <p:cNvSpPr/>
              <p:nvPr/>
            </p:nvSpPr>
            <p:spPr>
              <a:xfrm>
                <a:off x="2662119" y="1031508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0" name="Google Shape;550;p18"/>
              <p:cNvSpPr/>
              <p:nvPr/>
            </p:nvSpPr>
            <p:spPr>
              <a:xfrm>
                <a:off x="2662119" y="1407017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1" name="Google Shape;551;p18"/>
              <p:cNvSpPr/>
              <p:nvPr/>
            </p:nvSpPr>
            <p:spPr>
              <a:xfrm>
                <a:off x="2662119" y="1782525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2" name="Google Shape;552;p18"/>
              <p:cNvSpPr/>
              <p:nvPr/>
            </p:nvSpPr>
            <p:spPr>
              <a:xfrm>
                <a:off x="2660568" y="202415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3" name="Google Shape;553;p18"/>
              <p:cNvSpPr/>
              <p:nvPr/>
            </p:nvSpPr>
            <p:spPr>
              <a:xfrm>
                <a:off x="1239757" y="3148704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4" name="Google Shape;554;p18"/>
              <p:cNvSpPr/>
              <p:nvPr/>
            </p:nvSpPr>
            <p:spPr>
              <a:xfrm rot="2759608">
                <a:off x="2457387" y="2299952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5" name="Google Shape;555;p18"/>
              <p:cNvSpPr/>
              <p:nvPr/>
            </p:nvSpPr>
            <p:spPr>
              <a:xfrm rot="2759608">
                <a:off x="2150818" y="2577703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6" name="Google Shape;556;p18"/>
              <p:cNvSpPr/>
              <p:nvPr/>
            </p:nvSpPr>
            <p:spPr>
              <a:xfrm rot="2759608">
                <a:off x="1875135" y="2834496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7" name="Google Shape;557;p18"/>
              <p:cNvSpPr/>
              <p:nvPr/>
            </p:nvSpPr>
            <p:spPr>
              <a:xfrm rot="2759608">
                <a:off x="1529135" y="3141871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8" name="Google Shape;558;p18"/>
              <p:cNvSpPr/>
              <p:nvPr/>
            </p:nvSpPr>
            <p:spPr>
              <a:xfrm>
                <a:off x="1239757" y="309225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59" name="Google Shape;559;p18"/>
              <p:cNvSpPr/>
              <p:nvPr/>
            </p:nvSpPr>
            <p:spPr>
              <a:xfrm rot="2759608">
                <a:off x="1499810" y="3092196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0" name="Google Shape;560;p18"/>
              <p:cNvSpPr/>
              <p:nvPr/>
            </p:nvSpPr>
            <p:spPr>
              <a:xfrm rot="2759608">
                <a:off x="2420317" y="2256188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1" name="Google Shape;561;p18"/>
              <p:cNvSpPr/>
              <p:nvPr/>
            </p:nvSpPr>
            <p:spPr>
              <a:xfrm rot="2759608">
                <a:off x="2113748" y="2533940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2" name="Google Shape;562;p18"/>
              <p:cNvSpPr/>
              <p:nvPr/>
            </p:nvSpPr>
            <p:spPr>
              <a:xfrm rot="2759608">
                <a:off x="1838065" y="2790733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3" name="Google Shape;563;p18"/>
              <p:cNvSpPr/>
              <p:nvPr/>
            </p:nvSpPr>
            <p:spPr>
              <a:xfrm>
                <a:off x="2625663" y="457213"/>
                <a:ext cx="109500" cy="109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4" name="Google Shape;564;p18"/>
              <p:cNvSpPr/>
              <p:nvPr/>
            </p:nvSpPr>
            <p:spPr>
              <a:xfrm>
                <a:off x="2643863" y="475413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5" name="Google Shape;565;p18"/>
              <p:cNvSpPr/>
              <p:nvPr/>
            </p:nvSpPr>
            <p:spPr>
              <a:xfrm>
                <a:off x="2684863" y="529116"/>
                <a:ext cx="109500" cy="109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6" name="Google Shape;566;p18"/>
              <p:cNvSpPr/>
              <p:nvPr/>
            </p:nvSpPr>
            <p:spPr>
              <a:xfrm>
                <a:off x="2703063" y="547316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567" name="Google Shape;567;p18"/>
            <p:cNvGrpSpPr/>
            <p:nvPr/>
          </p:nvGrpSpPr>
          <p:grpSpPr>
            <a:xfrm rot="5604526">
              <a:off x="-361830" y="2110985"/>
              <a:ext cx="1358227" cy="6377825"/>
              <a:chOff x="4851025" y="424250"/>
              <a:chExt cx="654450" cy="3073100"/>
            </a:xfrm>
          </p:grpSpPr>
          <p:sp>
            <p:nvSpPr>
              <p:cNvPr id="568" name="Google Shape;568;p18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69" name="Google Shape;569;p18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0" name="Google Shape;570;p18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1" name="Google Shape;571;p18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2" name="Google Shape;572;p18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3" name="Google Shape;573;p18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4" name="Google Shape;574;p18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5" name="Google Shape;575;p18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6" name="Google Shape;576;p18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7" name="Google Shape;577;p18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8" name="Google Shape;578;p18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79" name="Google Shape;579;p18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0" name="Google Shape;580;p18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1" name="Google Shape;581;p18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2" name="Google Shape;582;p18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3" name="Google Shape;583;p18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84" name="Google Shape;584;p18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585" name="Google Shape;585;p18"/>
          <p:cNvSpPr txBox="1"/>
          <p:nvPr>
            <p:ph type="title"/>
          </p:nvPr>
        </p:nvSpPr>
        <p:spPr>
          <a:xfrm>
            <a:off x="713225" y="539500"/>
            <a:ext cx="2737500" cy="1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586" name="Google Shape;586;p18"/>
          <p:cNvSpPr txBox="1"/>
          <p:nvPr>
            <p:ph idx="1" type="subTitle"/>
          </p:nvPr>
        </p:nvSpPr>
        <p:spPr>
          <a:xfrm>
            <a:off x="713225" y="1772525"/>
            <a:ext cx="2737500" cy="1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8" name="Google Shape;588;p19"/>
          <p:cNvGrpSpPr/>
          <p:nvPr/>
        </p:nvGrpSpPr>
        <p:grpSpPr>
          <a:xfrm>
            <a:off x="-1863298" y="-2716693"/>
            <a:ext cx="11778583" cy="9289578"/>
            <a:chOff x="-1863298" y="-2716693"/>
            <a:chExt cx="11778583" cy="9289578"/>
          </a:xfrm>
        </p:grpSpPr>
        <p:grpSp>
          <p:nvGrpSpPr>
            <p:cNvPr id="589" name="Google Shape;589;p19"/>
            <p:cNvGrpSpPr/>
            <p:nvPr/>
          </p:nvGrpSpPr>
          <p:grpSpPr>
            <a:xfrm rot="10800000">
              <a:off x="202894" y="-1810398"/>
              <a:ext cx="3848803" cy="5689424"/>
              <a:chOff x="939875" y="457213"/>
              <a:chExt cx="1854488" cy="2741363"/>
            </a:xfrm>
          </p:grpSpPr>
          <p:sp>
            <p:nvSpPr>
              <p:cNvPr id="590" name="Google Shape;590;p19"/>
              <p:cNvSpPr/>
              <p:nvPr/>
            </p:nvSpPr>
            <p:spPr>
              <a:xfrm>
                <a:off x="1024475" y="516800"/>
                <a:ext cx="1687275" cy="2628525"/>
              </a:xfrm>
              <a:custGeom>
                <a:rect b="b" l="l" r="r" t="t"/>
                <a:pathLst>
                  <a:path extrusionOk="0" h="105141" w="67491">
                    <a:moveTo>
                      <a:pt x="66361" y="1"/>
                    </a:moveTo>
                    <a:cubicBezTo>
                      <a:pt x="66045" y="1"/>
                      <a:pt x="65756" y="122"/>
                      <a:pt x="65539" y="320"/>
                    </a:cubicBezTo>
                    <a:cubicBezTo>
                      <a:pt x="65310" y="531"/>
                      <a:pt x="65030" y="829"/>
                      <a:pt x="65016" y="1165"/>
                    </a:cubicBezTo>
                    <a:lnTo>
                      <a:pt x="65016" y="60154"/>
                    </a:lnTo>
                    <a:cubicBezTo>
                      <a:pt x="64995" y="60635"/>
                      <a:pt x="64636" y="61430"/>
                      <a:pt x="64280" y="61756"/>
                    </a:cubicBezTo>
                    <a:lnTo>
                      <a:pt x="57761" y="67727"/>
                    </a:lnTo>
                    <a:lnTo>
                      <a:pt x="20052" y="102103"/>
                    </a:lnTo>
                    <a:cubicBezTo>
                      <a:pt x="19707" y="102417"/>
                      <a:pt x="18927" y="102705"/>
                      <a:pt x="18439" y="102705"/>
                    </a:cubicBezTo>
                    <a:cubicBezTo>
                      <a:pt x="18422" y="102705"/>
                      <a:pt x="18404" y="102705"/>
                      <a:pt x="18388" y="102704"/>
                    </a:cubicBezTo>
                    <a:lnTo>
                      <a:pt x="1" y="102704"/>
                    </a:lnTo>
                    <a:lnTo>
                      <a:pt x="1" y="105137"/>
                    </a:lnTo>
                    <a:lnTo>
                      <a:pt x="18276" y="105137"/>
                    </a:lnTo>
                    <a:cubicBezTo>
                      <a:pt x="18326" y="105139"/>
                      <a:pt x="18377" y="105140"/>
                      <a:pt x="18428" y="105140"/>
                    </a:cubicBezTo>
                    <a:cubicBezTo>
                      <a:pt x="19526" y="105140"/>
                      <a:pt x="20901" y="104624"/>
                      <a:pt x="21693" y="103903"/>
                    </a:cubicBezTo>
                    <a:lnTo>
                      <a:pt x="52378" y="75930"/>
                    </a:lnTo>
                    <a:lnTo>
                      <a:pt x="52393" y="75947"/>
                    </a:lnTo>
                    <a:lnTo>
                      <a:pt x="59470" y="69465"/>
                    </a:lnTo>
                    <a:lnTo>
                      <a:pt x="65926" y="63552"/>
                    </a:lnTo>
                    <a:cubicBezTo>
                      <a:pt x="66752" y="62794"/>
                      <a:pt x="67411" y="61379"/>
                      <a:pt x="67461" y="60260"/>
                    </a:cubicBezTo>
                    <a:lnTo>
                      <a:pt x="67461" y="1272"/>
                    </a:lnTo>
                    <a:cubicBezTo>
                      <a:pt x="67490" y="600"/>
                      <a:pt x="67086" y="31"/>
                      <a:pt x="66414" y="2"/>
                    </a:cubicBezTo>
                    <a:lnTo>
                      <a:pt x="66415" y="2"/>
                    </a:lnTo>
                    <a:cubicBezTo>
                      <a:pt x="66397" y="1"/>
                      <a:pt x="66379" y="1"/>
                      <a:pt x="66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1" name="Google Shape;591;p19"/>
              <p:cNvSpPr/>
              <p:nvPr/>
            </p:nvSpPr>
            <p:spPr>
              <a:xfrm>
                <a:off x="939875" y="534400"/>
                <a:ext cx="1830625" cy="2664175"/>
              </a:xfrm>
              <a:custGeom>
                <a:rect b="b" l="l" r="r" t="t"/>
                <a:pathLst>
                  <a:path extrusionOk="0" h="106567" w="73225">
                    <a:moveTo>
                      <a:pt x="72094" y="1"/>
                    </a:moveTo>
                    <a:cubicBezTo>
                      <a:pt x="71780" y="1"/>
                      <a:pt x="71491" y="122"/>
                      <a:pt x="71274" y="320"/>
                    </a:cubicBezTo>
                    <a:cubicBezTo>
                      <a:pt x="71043" y="531"/>
                      <a:pt x="70765" y="829"/>
                      <a:pt x="70750" y="1165"/>
                    </a:cubicBezTo>
                    <a:lnTo>
                      <a:pt x="70750" y="60154"/>
                    </a:lnTo>
                    <a:cubicBezTo>
                      <a:pt x="70729" y="60635"/>
                      <a:pt x="70370" y="61430"/>
                      <a:pt x="70014" y="61756"/>
                    </a:cubicBezTo>
                    <a:lnTo>
                      <a:pt x="62182" y="69154"/>
                    </a:lnTo>
                    <a:lnTo>
                      <a:pt x="24473" y="103529"/>
                    </a:lnTo>
                    <a:cubicBezTo>
                      <a:pt x="24129" y="103844"/>
                      <a:pt x="23349" y="104132"/>
                      <a:pt x="22862" y="104132"/>
                    </a:cubicBezTo>
                    <a:cubicBezTo>
                      <a:pt x="22844" y="104132"/>
                      <a:pt x="22827" y="104131"/>
                      <a:pt x="22810" y="104130"/>
                    </a:cubicBezTo>
                    <a:lnTo>
                      <a:pt x="0" y="104130"/>
                    </a:lnTo>
                    <a:lnTo>
                      <a:pt x="0" y="106563"/>
                    </a:lnTo>
                    <a:lnTo>
                      <a:pt x="22697" y="106563"/>
                    </a:lnTo>
                    <a:cubicBezTo>
                      <a:pt x="22747" y="106566"/>
                      <a:pt x="22798" y="106567"/>
                      <a:pt x="22850" y="106567"/>
                    </a:cubicBezTo>
                    <a:cubicBezTo>
                      <a:pt x="23947" y="106567"/>
                      <a:pt x="25324" y="106050"/>
                      <a:pt x="26114" y="105330"/>
                    </a:cubicBezTo>
                    <a:lnTo>
                      <a:pt x="56800" y="77356"/>
                    </a:lnTo>
                    <a:lnTo>
                      <a:pt x="56816" y="77373"/>
                    </a:lnTo>
                    <a:lnTo>
                      <a:pt x="63892" y="70892"/>
                    </a:lnTo>
                    <a:lnTo>
                      <a:pt x="71659" y="63552"/>
                    </a:lnTo>
                    <a:cubicBezTo>
                      <a:pt x="72485" y="62794"/>
                      <a:pt x="73146" y="61379"/>
                      <a:pt x="73195" y="60260"/>
                    </a:cubicBezTo>
                    <a:lnTo>
                      <a:pt x="73195" y="1272"/>
                    </a:lnTo>
                    <a:cubicBezTo>
                      <a:pt x="73225" y="600"/>
                      <a:pt x="72821" y="32"/>
                      <a:pt x="72149" y="2"/>
                    </a:cubicBezTo>
                    <a:cubicBezTo>
                      <a:pt x="72131" y="1"/>
                      <a:pt x="72112" y="1"/>
                      <a:pt x="720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2" name="Google Shape;592;p19"/>
              <p:cNvSpPr/>
              <p:nvPr/>
            </p:nvSpPr>
            <p:spPr>
              <a:xfrm>
                <a:off x="2721329" y="65600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3" name="Google Shape;593;p19"/>
              <p:cNvSpPr/>
              <p:nvPr/>
            </p:nvSpPr>
            <p:spPr>
              <a:xfrm>
                <a:off x="2721329" y="1031508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4" name="Google Shape;594;p19"/>
              <p:cNvSpPr/>
              <p:nvPr/>
            </p:nvSpPr>
            <p:spPr>
              <a:xfrm>
                <a:off x="2721329" y="1407017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5" name="Google Shape;595;p19"/>
              <p:cNvSpPr/>
              <p:nvPr/>
            </p:nvSpPr>
            <p:spPr>
              <a:xfrm>
                <a:off x="2721329" y="1782525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6" name="Google Shape;596;p19"/>
              <p:cNvSpPr/>
              <p:nvPr/>
            </p:nvSpPr>
            <p:spPr>
              <a:xfrm>
                <a:off x="2713282" y="2047325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7" name="Google Shape;597;p19"/>
              <p:cNvSpPr/>
              <p:nvPr/>
            </p:nvSpPr>
            <p:spPr>
              <a:xfrm>
                <a:off x="2662119" y="65600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8" name="Google Shape;598;p19"/>
              <p:cNvSpPr/>
              <p:nvPr/>
            </p:nvSpPr>
            <p:spPr>
              <a:xfrm>
                <a:off x="2662119" y="1031508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99" name="Google Shape;599;p19"/>
              <p:cNvSpPr/>
              <p:nvPr/>
            </p:nvSpPr>
            <p:spPr>
              <a:xfrm>
                <a:off x="2662119" y="1407017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0" name="Google Shape;600;p19"/>
              <p:cNvSpPr/>
              <p:nvPr/>
            </p:nvSpPr>
            <p:spPr>
              <a:xfrm>
                <a:off x="2662119" y="1782525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1" name="Google Shape;601;p19"/>
              <p:cNvSpPr/>
              <p:nvPr/>
            </p:nvSpPr>
            <p:spPr>
              <a:xfrm>
                <a:off x="2660568" y="202415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2" name="Google Shape;602;p19"/>
              <p:cNvSpPr/>
              <p:nvPr/>
            </p:nvSpPr>
            <p:spPr>
              <a:xfrm>
                <a:off x="1239757" y="3148704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3" name="Google Shape;603;p19"/>
              <p:cNvSpPr/>
              <p:nvPr/>
            </p:nvSpPr>
            <p:spPr>
              <a:xfrm rot="2759608">
                <a:off x="2457387" y="2299952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4" name="Google Shape;604;p19"/>
              <p:cNvSpPr/>
              <p:nvPr/>
            </p:nvSpPr>
            <p:spPr>
              <a:xfrm rot="2759608">
                <a:off x="2150818" y="2577703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5" name="Google Shape;605;p19"/>
              <p:cNvSpPr/>
              <p:nvPr/>
            </p:nvSpPr>
            <p:spPr>
              <a:xfrm rot="2759608">
                <a:off x="1875135" y="2834496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6" name="Google Shape;606;p19"/>
              <p:cNvSpPr/>
              <p:nvPr/>
            </p:nvSpPr>
            <p:spPr>
              <a:xfrm rot="2759608">
                <a:off x="1529135" y="3141871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7" name="Google Shape;607;p19"/>
              <p:cNvSpPr/>
              <p:nvPr/>
            </p:nvSpPr>
            <p:spPr>
              <a:xfrm>
                <a:off x="1239757" y="3092250"/>
                <a:ext cx="36600" cy="366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8" name="Google Shape;608;p19"/>
              <p:cNvSpPr/>
              <p:nvPr/>
            </p:nvSpPr>
            <p:spPr>
              <a:xfrm rot="2759608">
                <a:off x="1499810" y="3092196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09" name="Google Shape;609;p19"/>
              <p:cNvSpPr/>
              <p:nvPr/>
            </p:nvSpPr>
            <p:spPr>
              <a:xfrm rot="2759608">
                <a:off x="2420317" y="2256188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0" name="Google Shape;610;p19"/>
              <p:cNvSpPr/>
              <p:nvPr/>
            </p:nvSpPr>
            <p:spPr>
              <a:xfrm rot="2759608">
                <a:off x="2113748" y="2533940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1" name="Google Shape;611;p19"/>
              <p:cNvSpPr/>
              <p:nvPr/>
            </p:nvSpPr>
            <p:spPr>
              <a:xfrm rot="2759608">
                <a:off x="1838065" y="2790733"/>
                <a:ext cx="36704" cy="36704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2" name="Google Shape;612;p19"/>
              <p:cNvSpPr/>
              <p:nvPr/>
            </p:nvSpPr>
            <p:spPr>
              <a:xfrm>
                <a:off x="2625663" y="457213"/>
                <a:ext cx="109500" cy="1095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3" name="Google Shape;613;p19"/>
              <p:cNvSpPr/>
              <p:nvPr/>
            </p:nvSpPr>
            <p:spPr>
              <a:xfrm>
                <a:off x="2643863" y="475413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4" name="Google Shape;614;p19"/>
              <p:cNvSpPr/>
              <p:nvPr/>
            </p:nvSpPr>
            <p:spPr>
              <a:xfrm>
                <a:off x="2684863" y="529116"/>
                <a:ext cx="109500" cy="1095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5" name="Google Shape;615;p19"/>
              <p:cNvSpPr/>
              <p:nvPr/>
            </p:nvSpPr>
            <p:spPr>
              <a:xfrm>
                <a:off x="2703063" y="547316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16" name="Google Shape;616;p19"/>
            <p:cNvGrpSpPr/>
            <p:nvPr/>
          </p:nvGrpSpPr>
          <p:grpSpPr>
            <a:xfrm rot="204526">
              <a:off x="8368648" y="-617165"/>
              <a:ext cx="1358227" cy="6377825"/>
              <a:chOff x="4851025" y="424250"/>
              <a:chExt cx="654450" cy="3073100"/>
            </a:xfrm>
          </p:grpSpPr>
          <p:sp>
            <p:nvSpPr>
              <p:cNvPr id="617" name="Google Shape;617;p19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8" name="Google Shape;618;p19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19" name="Google Shape;619;p19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0" name="Google Shape;620;p19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1" name="Google Shape;621;p19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2" name="Google Shape;622;p19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3" name="Google Shape;623;p19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4" name="Google Shape;624;p19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5" name="Google Shape;625;p19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6" name="Google Shape;626;p19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7" name="Google Shape;627;p19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8" name="Google Shape;628;p19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29" name="Google Shape;629;p19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0" name="Google Shape;630;p19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1" name="Google Shape;631;p19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2" name="Google Shape;632;p19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3" name="Google Shape;633;p19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34" name="Google Shape;634;p19"/>
            <p:cNvGrpSpPr/>
            <p:nvPr/>
          </p:nvGrpSpPr>
          <p:grpSpPr>
            <a:xfrm rot="10800000">
              <a:off x="-1772833" y="-2716693"/>
              <a:ext cx="4482760" cy="4754793"/>
              <a:chOff x="4204225" y="2144350"/>
              <a:chExt cx="2159950" cy="2291025"/>
            </a:xfrm>
          </p:grpSpPr>
          <p:sp>
            <p:nvSpPr>
              <p:cNvPr id="635" name="Google Shape;635;p19"/>
              <p:cNvSpPr/>
              <p:nvPr/>
            </p:nvSpPr>
            <p:spPr>
              <a:xfrm>
                <a:off x="4204225" y="2168700"/>
                <a:ext cx="2138575" cy="2242350"/>
              </a:xfrm>
              <a:custGeom>
                <a:rect b="b" l="l" r="r" t="t"/>
                <a:pathLst>
                  <a:path extrusionOk="0" h="89694" w="85543">
                    <a:moveTo>
                      <a:pt x="84207" y="0"/>
                    </a:moveTo>
                    <a:cubicBezTo>
                      <a:pt x="83895" y="0"/>
                      <a:pt x="83583" y="119"/>
                      <a:pt x="83345" y="357"/>
                    </a:cubicBezTo>
                    <a:lnTo>
                      <a:pt x="69442" y="14262"/>
                    </a:lnTo>
                    <a:cubicBezTo>
                      <a:pt x="69394" y="14308"/>
                      <a:pt x="69330" y="14335"/>
                      <a:pt x="69263" y="14335"/>
                    </a:cubicBezTo>
                    <a:lnTo>
                      <a:pt x="49162" y="14335"/>
                    </a:lnTo>
                    <a:cubicBezTo>
                      <a:pt x="47913" y="14335"/>
                      <a:pt x="46690" y="14842"/>
                      <a:pt x="45806" y="15725"/>
                    </a:cubicBezTo>
                    <a:lnTo>
                      <a:pt x="32790" y="28742"/>
                    </a:lnTo>
                    <a:cubicBezTo>
                      <a:pt x="32741" y="28790"/>
                      <a:pt x="32662" y="28819"/>
                      <a:pt x="32577" y="28822"/>
                    </a:cubicBezTo>
                    <a:cubicBezTo>
                      <a:pt x="23839" y="28988"/>
                      <a:pt x="15651" y="32519"/>
                      <a:pt x="9519" y="38765"/>
                    </a:cubicBezTo>
                    <a:cubicBezTo>
                      <a:pt x="3380" y="45017"/>
                      <a:pt x="0" y="53287"/>
                      <a:pt x="0" y="62050"/>
                    </a:cubicBezTo>
                    <a:lnTo>
                      <a:pt x="0" y="65766"/>
                    </a:lnTo>
                    <a:cubicBezTo>
                      <a:pt x="0" y="67016"/>
                      <a:pt x="507" y="68239"/>
                      <a:pt x="1390" y="69123"/>
                    </a:cubicBezTo>
                    <a:lnTo>
                      <a:pt x="21604" y="89336"/>
                    </a:lnTo>
                    <a:cubicBezTo>
                      <a:pt x="21841" y="89574"/>
                      <a:pt x="22153" y="89693"/>
                      <a:pt x="22465" y="89694"/>
                    </a:cubicBezTo>
                    <a:lnTo>
                      <a:pt x="22465" y="89694"/>
                    </a:lnTo>
                    <a:cubicBezTo>
                      <a:pt x="22777" y="89693"/>
                      <a:pt x="23089" y="89574"/>
                      <a:pt x="23326" y="89336"/>
                    </a:cubicBezTo>
                    <a:cubicBezTo>
                      <a:pt x="23802" y="88861"/>
                      <a:pt x="23802" y="88090"/>
                      <a:pt x="23326" y="87614"/>
                    </a:cubicBezTo>
                    <a:lnTo>
                      <a:pt x="3112" y="67401"/>
                    </a:lnTo>
                    <a:cubicBezTo>
                      <a:pt x="2682" y="66970"/>
                      <a:pt x="2435" y="66375"/>
                      <a:pt x="2435" y="65766"/>
                    </a:cubicBezTo>
                    <a:lnTo>
                      <a:pt x="2435" y="62050"/>
                    </a:lnTo>
                    <a:cubicBezTo>
                      <a:pt x="2435" y="53930"/>
                      <a:pt x="5568" y="46266"/>
                      <a:pt x="11257" y="40471"/>
                    </a:cubicBezTo>
                    <a:cubicBezTo>
                      <a:pt x="16939" y="34683"/>
                      <a:pt x="24527" y="31411"/>
                      <a:pt x="32624" y="31257"/>
                    </a:cubicBezTo>
                    <a:cubicBezTo>
                      <a:pt x="33344" y="31243"/>
                      <a:pt x="34015" y="30961"/>
                      <a:pt x="34512" y="30464"/>
                    </a:cubicBezTo>
                    <a:lnTo>
                      <a:pt x="47528" y="17448"/>
                    </a:lnTo>
                    <a:cubicBezTo>
                      <a:pt x="47958" y="17018"/>
                      <a:pt x="48554" y="16771"/>
                      <a:pt x="49162" y="16771"/>
                    </a:cubicBezTo>
                    <a:lnTo>
                      <a:pt x="69263" y="16771"/>
                    </a:lnTo>
                    <a:cubicBezTo>
                      <a:pt x="69971" y="16771"/>
                      <a:pt x="70664" y="16484"/>
                      <a:pt x="71164" y="15984"/>
                    </a:cubicBezTo>
                    <a:lnTo>
                      <a:pt x="85067" y="2079"/>
                    </a:lnTo>
                    <a:cubicBezTo>
                      <a:pt x="85543" y="1605"/>
                      <a:pt x="85543" y="833"/>
                      <a:pt x="85067" y="357"/>
                    </a:cubicBezTo>
                    <a:cubicBezTo>
                      <a:pt x="84830" y="119"/>
                      <a:pt x="84518" y="0"/>
                      <a:pt x="84207" y="0"/>
                    </a:cubicBezTo>
                    <a:close/>
                    <a:moveTo>
                      <a:pt x="22465" y="89694"/>
                    </a:moveTo>
                    <a:cubicBezTo>
                      <a:pt x="22465" y="89694"/>
                      <a:pt x="22464" y="89694"/>
                      <a:pt x="22464" y="89694"/>
                    </a:cubicBezTo>
                    <a:lnTo>
                      <a:pt x="22465" y="89694"/>
                    </a:lnTo>
                    <a:cubicBezTo>
                      <a:pt x="22465" y="89694"/>
                      <a:pt x="22465" y="89694"/>
                      <a:pt x="22465" y="896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6" name="Google Shape;636;p19"/>
              <p:cNvSpPr/>
              <p:nvPr/>
            </p:nvSpPr>
            <p:spPr>
              <a:xfrm>
                <a:off x="6254575" y="2144350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2" y="4385"/>
                      <a:pt x="4384" y="3404"/>
                      <a:pt x="4384" y="2193"/>
                    </a:cubicBezTo>
                    <a:cubicBezTo>
                      <a:pt x="4384" y="982"/>
                      <a:pt x="3402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7" name="Google Shape;637;p19"/>
              <p:cNvSpPr/>
              <p:nvPr/>
            </p:nvSpPr>
            <p:spPr>
              <a:xfrm>
                <a:off x="4715200" y="4325775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2"/>
                    </a:cubicBezTo>
                    <a:cubicBezTo>
                      <a:pt x="1" y="3403"/>
                      <a:pt x="982" y="4384"/>
                      <a:pt x="2193" y="4384"/>
                    </a:cubicBezTo>
                    <a:cubicBezTo>
                      <a:pt x="3404" y="4384"/>
                      <a:pt x="4385" y="3403"/>
                      <a:pt x="4385" y="2192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8" name="Google Shape;638;p19"/>
              <p:cNvSpPr/>
              <p:nvPr/>
            </p:nvSpPr>
            <p:spPr>
              <a:xfrm>
                <a:off x="4477325" y="3113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6" y="0"/>
                      <a:pt x="0" y="328"/>
                      <a:pt x="0" y="731"/>
                    </a:cubicBezTo>
                    <a:cubicBezTo>
                      <a:pt x="0" y="1135"/>
                      <a:pt x="326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39" name="Google Shape;639;p19"/>
              <p:cNvSpPr/>
              <p:nvPr/>
            </p:nvSpPr>
            <p:spPr>
              <a:xfrm>
                <a:off x="4648175" y="29909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0" name="Google Shape;640;p19"/>
              <p:cNvSpPr/>
              <p:nvPr/>
            </p:nvSpPr>
            <p:spPr>
              <a:xfrm>
                <a:off x="4939350" y="29022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2"/>
                      <a:pt x="731" y="1462"/>
                    </a:cubicBezTo>
                    <a:cubicBezTo>
                      <a:pt x="1135" y="1462"/>
                      <a:pt x="1461" y="1134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1" name="Google Shape;641;p19"/>
              <p:cNvSpPr/>
              <p:nvPr/>
            </p:nvSpPr>
            <p:spPr>
              <a:xfrm>
                <a:off x="5783075" y="2536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1"/>
                      <a:pt x="731" y="1461"/>
                    </a:cubicBezTo>
                    <a:cubicBezTo>
                      <a:pt x="1134" y="1461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2" name="Google Shape;642;p19"/>
              <p:cNvSpPr/>
              <p:nvPr/>
            </p:nvSpPr>
            <p:spPr>
              <a:xfrm>
                <a:off x="5538875" y="25365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3" name="Google Shape;643;p19"/>
              <p:cNvSpPr/>
              <p:nvPr/>
            </p:nvSpPr>
            <p:spPr>
              <a:xfrm>
                <a:off x="5327725" y="259197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6"/>
                      <a:pt x="1" y="730"/>
                    </a:cubicBezTo>
                    <a:cubicBezTo>
                      <a:pt x="1" y="1133"/>
                      <a:pt x="327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4" name="Google Shape;644;p19"/>
              <p:cNvSpPr/>
              <p:nvPr/>
            </p:nvSpPr>
            <p:spPr>
              <a:xfrm>
                <a:off x="4483500" y="40996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2" y="1461"/>
                    </a:cubicBezTo>
                    <a:cubicBezTo>
                      <a:pt x="1135" y="1461"/>
                      <a:pt x="1462" y="1134"/>
                      <a:pt x="1462" y="731"/>
                    </a:cubicBezTo>
                    <a:cubicBezTo>
                      <a:pt x="1462" y="327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5" name="Google Shape;645;p19"/>
              <p:cNvSpPr/>
              <p:nvPr/>
            </p:nvSpPr>
            <p:spPr>
              <a:xfrm>
                <a:off x="5147625" y="2770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9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9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6" name="Google Shape;646;p19"/>
              <p:cNvSpPr/>
              <p:nvPr/>
            </p:nvSpPr>
            <p:spPr>
              <a:xfrm>
                <a:off x="4225350" y="35764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7" name="Google Shape;647;p19"/>
              <p:cNvSpPr/>
              <p:nvPr/>
            </p:nvSpPr>
            <p:spPr>
              <a:xfrm>
                <a:off x="4290150" y="33592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8" name="Google Shape;648;p19"/>
              <p:cNvSpPr/>
              <p:nvPr/>
            </p:nvSpPr>
            <p:spPr>
              <a:xfrm>
                <a:off x="4271875" y="38878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9" name="Google Shape;649;p19"/>
              <p:cNvSpPr/>
              <p:nvPr/>
            </p:nvSpPr>
            <p:spPr>
              <a:xfrm>
                <a:off x="5972075" y="24999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0" name="Google Shape;650;p19"/>
              <p:cNvSpPr/>
              <p:nvPr/>
            </p:nvSpPr>
            <p:spPr>
              <a:xfrm>
                <a:off x="6272763" y="21625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1" name="Google Shape;651;p19"/>
              <p:cNvSpPr/>
              <p:nvPr/>
            </p:nvSpPr>
            <p:spPr>
              <a:xfrm>
                <a:off x="6126525" y="23463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2" name="Google Shape;652;p19"/>
              <p:cNvSpPr/>
              <p:nvPr/>
            </p:nvSpPr>
            <p:spPr>
              <a:xfrm>
                <a:off x="4733413" y="43439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53" name="Google Shape;653;p19"/>
            <p:cNvGrpSpPr/>
            <p:nvPr/>
          </p:nvGrpSpPr>
          <p:grpSpPr>
            <a:xfrm rot="5400000">
              <a:off x="-624466" y="3148034"/>
              <a:ext cx="2186019" cy="4663683"/>
              <a:chOff x="3061750" y="2798625"/>
              <a:chExt cx="1053300" cy="2247125"/>
            </a:xfrm>
          </p:grpSpPr>
          <p:grpSp>
            <p:nvGrpSpPr>
              <p:cNvPr id="654" name="Google Shape;654;p19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655" name="Google Shape;655;p19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56" name="Google Shape;656;p19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57" name="Google Shape;657;p19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58" name="Google Shape;658;p19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59" name="Google Shape;659;p19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0" name="Google Shape;660;p19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1" name="Google Shape;661;p19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2" name="Google Shape;662;p19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3" name="Google Shape;663;p19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4" name="Google Shape;664;p19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5" name="Google Shape;665;p19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6" name="Google Shape;666;p19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7" name="Google Shape;667;p19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8" name="Google Shape;668;p19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69" name="Google Shape;669;p19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670" name="Google Shape;670;p19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1" name="Google Shape;671;p19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72" name="Google Shape;672;p19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673" name="Google Shape;673;p19"/>
          <p:cNvSpPr txBox="1"/>
          <p:nvPr>
            <p:ph type="title"/>
          </p:nvPr>
        </p:nvSpPr>
        <p:spPr>
          <a:xfrm>
            <a:off x="3447900" y="539500"/>
            <a:ext cx="4808400" cy="61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74" name="Google Shape;674;p19"/>
          <p:cNvSpPr txBox="1"/>
          <p:nvPr>
            <p:ph idx="1" type="subTitle"/>
          </p:nvPr>
        </p:nvSpPr>
        <p:spPr>
          <a:xfrm>
            <a:off x="2966275" y="1221750"/>
            <a:ext cx="5289900" cy="338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○"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20"/>
          <p:cNvSpPr txBox="1"/>
          <p:nvPr>
            <p:ph type="title"/>
          </p:nvPr>
        </p:nvSpPr>
        <p:spPr>
          <a:xfrm>
            <a:off x="720000" y="539500"/>
            <a:ext cx="3153900" cy="116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677" name="Google Shape;677;p20"/>
          <p:cNvSpPr txBox="1"/>
          <p:nvPr>
            <p:ph idx="1" type="subTitle"/>
          </p:nvPr>
        </p:nvSpPr>
        <p:spPr>
          <a:xfrm>
            <a:off x="1883585" y="2587977"/>
            <a:ext cx="1992300" cy="52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678" name="Google Shape;678;p20"/>
          <p:cNvSpPr txBox="1"/>
          <p:nvPr>
            <p:ph idx="2" type="subTitle"/>
          </p:nvPr>
        </p:nvSpPr>
        <p:spPr>
          <a:xfrm>
            <a:off x="5796849" y="4061276"/>
            <a:ext cx="1992300" cy="52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679" name="Google Shape;679;p20"/>
          <p:cNvSpPr txBox="1"/>
          <p:nvPr>
            <p:ph idx="3" type="subTitle"/>
          </p:nvPr>
        </p:nvSpPr>
        <p:spPr>
          <a:xfrm>
            <a:off x="1883584" y="2246700"/>
            <a:ext cx="19923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680" name="Google Shape;680;p20"/>
          <p:cNvSpPr txBox="1"/>
          <p:nvPr>
            <p:ph idx="4" type="subTitle"/>
          </p:nvPr>
        </p:nvSpPr>
        <p:spPr>
          <a:xfrm>
            <a:off x="5796849" y="3720000"/>
            <a:ext cx="19923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grpSp>
        <p:nvGrpSpPr>
          <p:cNvPr id="681" name="Google Shape;681;p20"/>
          <p:cNvGrpSpPr/>
          <p:nvPr/>
        </p:nvGrpSpPr>
        <p:grpSpPr>
          <a:xfrm>
            <a:off x="-1983976" y="-2958395"/>
            <a:ext cx="11811362" cy="8623459"/>
            <a:chOff x="-1983976" y="-2958395"/>
            <a:chExt cx="11811362" cy="8623459"/>
          </a:xfrm>
        </p:grpSpPr>
        <p:grpSp>
          <p:nvGrpSpPr>
            <p:cNvPr id="682" name="Google Shape;682;p20"/>
            <p:cNvGrpSpPr/>
            <p:nvPr/>
          </p:nvGrpSpPr>
          <p:grpSpPr>
            <a:xfrm flipH="1" rot="10800000">
              <a:off x="7641367" y="-2958395"/>
              <a:ext cx="2186019" cy="4663683"/>
              <a:chOff x="3061750" y="2798625"/>
              <a:chExt cx="1053300" cy="2247125"/>
            </a:xfrm>
          </p:grpSpPr>
          <p:grpSp>
            <p:nvGrpSpPr>
              <p:cNvPr id="683" name="Google Shape;683;p20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684" name="Google Shape;684;p20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85" name="Google Shape;685;p20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86" name="Google Shape;686;p20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87" name="Google Shape;687;p20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88" name="Google Shape;688;p20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89" name="Google Shape;689;p20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90" name="Google Shape;690;p20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91" name="Google Shape;691;p20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92" name="Google Shape;692;p20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93" name="Google Shape;693;p20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94" name="Google Shape;694;p20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95" name="Google Shape;695;p20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96" name="Google Shape;696;p20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97" name="Google Shape;697;p20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98" name="Google Shape;698;p20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699" name="Google Shape;699;p20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0" name="Google Shape;700;p20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1" name="Google Shape;701;p20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02" name="Google Shape;702;p20"/>
            <p:cNvGrpSpPr/>
            <p:nvPr/>
          </p:nvGrpSpPr>
          <p:grpSpPr>
            <a:xfrm flipH="1" rot="10800000">
              <a:off x="-1983976" y="910271"/>
              <a:ext cx="4482760" cy="4754793"/>
              <a:chOff x="4204225" y="2144350"/>
              <a:chExt cx="2159950" cy="2291025"/>
            </a:xfrm>
          </p:grpSpPr>
          <p:sp>
            <p:nvSpPr>
              <p:cNvPr id="703" name="Google Shape;703;p20"/>
              <p:cNvSpPr/>
              <p:nvPr/>
            </p:nvSpPr>
            <p:spPr>
              <a:xfrm>
                <a:off x="4204225" y="2168700"/>
                <a:ext cx="2138575" cy="2242350"/>
              </a:xfrm>
              <a:custGeom>
                <a:rect b="b" l="l" r="r" t="t"/>
                <a:pathLst>
                  <a:path extrusionOk="0" h="89694" w="85543">
                    <a:moveTo>
                      <a:pt x="84207" y="0"/>
                    </a:moveTo>
                    <a:cubicBezTo>
                      <a:pt x="83895" y="0"/>
                      <a:pt x="83583" y="119"/>
                      <a:pt x="83345" y="357"/>
                    </a:cubicBezTo>
                    <a:lnTo>
                      <a:pt x="69442" y="14262"/>
                    </a:lnTo>
                    <a:cubicBezTo>
                      <a:pt x="69394" y="14308"/>
                      <a:pt x="69330" y="14335"/>
                      <a:pt x="69263" y="14335"/>
                    </a:cubicBezTo>
                    <a:lnTo>
                      <a:pt x="49162" y="14335"/>
                    </a:lnTo>
                    <a:cubicBezTo>
                      <a:pt x="47913" y="14335"/>
                      <a:pt x="46690" y="14842"/>
                      <a:pt x="45806" y="15725"/>
                    </a:cubicBezTo>
                    <a:lnTo>
                      <a:pt x="32790" y="28742"/>
                    </a:lnTo>
                    <a:cubicBezTo>
                      <a:pt x="32741" y="28790"/>
                      <a:pt x="32662" y="28819"/>
                      <a:pt x="32577" y="28822"/>
                    </a:cubicBezTo>
                    <a:cubicBezTo>
                      <a:pt x="23839" y="28988"/>
                      <a:pt x="15651" y="32519"/>
                      <a:pt x="9519" y="38765"/>
                    </a:cubicBezTo>
                    <a:cubicBezTo>
                      <a:pt x="3380" y="45017"/>
                      <a:pt x="0" y="53287"/>
                      <a:pt x="0" y="62050"/>
                    </a:cubicBezTo>
                    <a:lnTo>
                      <a:pt x="0" y="65766"/>
                    </a:lnTo>
                    <a:cubicBezTo>
                      <a:pt x="0" y="67016"/>
                      <a:pt x="507" y="68239"/>
                      <a:pt x="1390" y="69123"/>
                    </a:cubicBezTo>
                    <a:lnTo>
                      <a:pt x="21604" y="89336"/>
                    </a:lnTo>
                    <a:cubicBezTo>
                      <a:pt x="21841" y="89574"/>
                      <a:pt x="22153" y="89693"/>
                      <a:pt x="22465" y="89694"/>
                    </a:cubicBezTo>
                    <a:lnTo>
                      <a:pt x="22465" y="89694"/>
                    </a:lnTo>
                    <a:cubicBezTo>
                      <a:pt x="22777" y="89693"/>
                      <a:pt x="23089" y="89574"/>
                      <a:pt x="23326" y="89336"/>
                    </a:cubicBezTo>
                    <a:cubicBezTo>
                      <a:pt x="23802" y="88861"/>
                      <a:pt x="23802" y="88090"/>
                      <a:pt x="23326" y="87614"/>
                    </a:cubicBezTo>
                    <a:lnTo>
                      <a:pt x="3112" y="67401"/>
                    </a:lnTo>
                    <a:cubicBezTo>
                      <a:pt x="2682" y="66970"/>
                      <a:pt x="2435" y="66375"/>
                      <a:pt x="2435" y="65766"/>
                    </a:cubicBezTo>
                    <a:lnTo>
                      <a:pt x="2435" y="62050"/>
                    </a:lnTo>
                    <a:cubicBezTo>
                      <a:pt x="2435" y="53930"/>
                      <a:pt x="5568" y="46266"/>
                      <a:pt x="11257" y="40471"/>
                    </a:cubicBezTo>
                    <a:cubicBezTo>
                      <a:pt x="16939" y="34683"/>
                      <a:pt x="24527" y="31411"/>
                      <a:pt x="32624" y="31257"/>
                    </a:cubicBezTo>
                    <a:cubicBezTo>
                      <a:pt x="33344" y="31243"/>
                      <a:pt x="34015" y="30961"/>
                      <a:pt x="34512" y="30464"/>
                    </a:cubicBezTo>
                    <a:lnTo>
                      <a:pt x="47528" y="17448"/>
                    </a:lnTo>
                    <a:cubicBezTo>
                      <a:pt x="47958" y="17018"/>
                      <a:pt x="48554" y="16771"/>
                      <a:pt x="49162" y="16771"/>
                    </a:cubicBezTo>
                    <a:lnTo>
                      <a:pt x="69263" y="16771"/>
                    </a:lnTo>
                    <a:cubicBezTo>
                      <a:pt x="69971" y="16771"/>
                      <a:pt x="70664" y="16484"/>
                      <a:pt x="71164" y="15984"/>
                    </a:cubicBezTo>
                    <a:lnTo>
                      <a:pt x="85067" y="2079"/>
                    </a:lnTo>
                    <a:cubicBezTo>
                      <a:pt x="85543" y="1605"/>
                      <a:pt x="85543" y="833"/>
                      <a:pt x="85067" y="357"/>
                    </a:cubicBezTo>
                    <a:cubicBezTo>
                      <a:pt x="84830" y="119"/>
                      <a:pt x="84518" y="0"/>
                      <a:pt x="84207" y="0"/>
                    </a:cubicBezTo>
                    <a:close/>
                    <a:moveTo>
                      <a:pt x="22465" y="89694"/>
                    </a:moveTo>
                    <a:cubicBezTo>
                      <a:pt x="22465" y="89694"/>
                      <a:pt x="22464" y="89694"/>
                      <a:pt x="22464" y="89694"/>
                    </a:cubicBezTo>
                    <a:lnTo>
                      <a:pt x="22465" y="89694"/>
                    </a:lnTo>
                    <a:cubicBezTo>
                      <a:pt x="22465" y="89694"/>
                      <a:pt x="22465" y="89694"/>
                      <a:pt x="22465" y="896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4" name="Google Shape;704;p20"/>
              <p:cNvSpPr/>
              <p:nvPr/>
            </p:nvSpPr>
            <p:spPr>
              <a:xfrm>
                <a:off x="6254575" y="2144350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2" y="4385"/>
                      <a:pt x="4384" y="3404"/>
                      <a:pt x="4384" y="2193"/>
                    </a:cubicBezTo>
                    <a:cubicBezTo>
                      <a:pt x="4384" y="982"/>
                      <a:pt x="3402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5" name="Google Shape;705;p20"/>
              <p:cNvSpPr/>
              <p:nvPr/>
            </p:nvSpPr>
            <p:spPr>
              <a:xfrm>
                <a:off x="4715200" y="4325775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2"/>
                    </a:cubicBezTo>
                    <a:cubicBezTo>
                      <a:pt x="1" y="3403"/>
                      <a:pt x="982" y="4384"/>
                      <a:pt x="2193" y="4384"/>
                    </a:cubicBezTo>
                    <a:cubicBezTo>
                      <a:pt x="3404" y="4384"/>
                      <a:pt x="4385" y="3403"/>
                      <a:pt x="4385" y="2192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6" name="Google Shape;706;p20"/>
              <p:cNvSpPr/>
              <p:nvPr/>
            </p:nvSpPr>
            <p:spPr>
              <a:xfrm>
                <a:off x="4477325" y="3113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6" y="0"/>
                      <a:pt x="0" y="328"/>
                      <a:pt x="0" y="731"/>
                    </a:cubicBezTo>
                    <a:cubicBezTo>
                      <a:pt x="0" y="1135"/>
                      <a:pt x="326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7" name="Google Shape;707;p20"/>
              <p:cNvSpPr/>
              <p:nvPr/>
            </p:nvSpPr>
            <p:spPr>
              <a:xfrm>
                <a:off x="4648175" y="29909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8" name="Google Shape;708;p20"/>
              <p:cNvSpPr/>
              <p:nvPr/>
            </p:nvSpPr>
            <p:spPr>
              <a:xfrm>
                <a:off x="4939350" y="29022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2"/>
                      <a:pt x="731" y="1462"/>
                    </a:cubicBezTo>
                    <a:cubicBezTo>
                      <a:pt x="1135" y="1462"/>
                      <a:pt x="1461" y="1134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9" name="Google Shape;709;p20"/>
              <p:cNvSpPr/>
              <p:nvPr/>
            </p:nvSpPr>
            <p:spPr>
              <a:xfrm>
                <a:off x="5783075" y="2536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1"/>
                      <a:pt x="731" y="1461"/>
                    </a:cubicBezTo>
                    <a:cubicBezTo>
                      <a:pt x="1134" y="1461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0" name="Google Shape;710;p20"/>
              <p:cNvSpPr/>
              <p:nvPr/>
            </p:nvSpPr>
            <p:spPr>
              <a:xfrm>
                <a:off x="5538875" y="25365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1" name="Google Shape;711;p20"/>
              <p:cNvSpPr/>
              <p:nvPr/>
            </p:nvSpPr>
            <p:spPr>
              <a:xfrm>
                <a:off x="5327725" y="259197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6"/>
                      <a:pt x="1" y="730"/>
                    </a:cubicBezTo>
                    <a:cubicBezTo>
                      <a:pt x="1" y="1133"/>
                      <a:pt x="327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2" name="Google Shape;712;p20"/>
              <p:cNvSpPr/>
              <p:nvPr/>
            </p:nvSpPr>
            <p:spPr>
              <a:xfrm>
                <a:off x="4483500" y="40996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2" y="1461"/>
                    </a:cubicBezTo>
                    <a:cubicBezTo>
                      <a:pt x="1135" y="1461"/>
                      <a:pt x="1462" y="1134"/>
                      <a:pt x="1462" y="731"/>
                    </a:cubicBezTo>
                    <a:cubicBezTo>
                      <a:pt x="1462" y="327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3" name="Google Shape;713;p20"/>
              <p:cNvSpPr/>
              <p:nvPr/>
            </p:nvSpPr>
            <p:spPr>
              <a:xfrm>
                <a:off x="5147625" y="2770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9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9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4" name="Google Shape;714;p20"/>
              <p:cNvSpPr/>
              <p:nvPr/>
            </p:nvSpPr>
            <p:spPr>
              <a:xfrm>
                <a:off x="4225350" y="35764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5" name="Google Shape;715;p20"/>
              <p:cNvSpPr/>
              <p:nvPr/>
            </p:nvSpPr>
            <p:spPr>
              <a:xfrm>
                <a:off x="4290150" y="33592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6" name="Google Shape;716;p20"/>
              <p:cNvSpPr/>
              <p:nvPr/>
            </p:nvSpPr>
            <p:spPr>
              <a:xfrm>
                <a:off x="4271875" y="38878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7" name="Google Shape;717;p20"/>
              <p:cNvSpPr/>
              <p:nvPr/>
            </p:nvSpPr>
            <p:spPr>
              <a:xfrm>
                <a:off x="5972075" y="24999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8" name="Google Shape;718;p20"/>
              <p:cNvSpPr/>
              <p:nvPr/>
            </p:nvSpPr>
            <p:spPr>
              <a:xfrm>
                <a:off x="6272763" y="21625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9" name="Google Shape;719;p20"/>
              <p:cNvSpPr/>
              <p:nvPr/>
            </p:nvSpPr>
            <p:spPr>
              <a:xfrm>
                <a:off x="6126525" y="23463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0" name="Google Shape;720;p20"/>
              <p:cNvSpPr/>
              <p:nvPr/>
            </p:nvSpPr>
            <p:spPr>
              <a:xfrm>
                <a:off x="4733413" y="43439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"/>
          <p:cNvSpPr txBox="1"/>
          <p:nvPr>
            <p:ph type="title"/>
          </p:nvPr>
        </p:nvSpPr>
        <p:spPr>
          <a:xfrm flipH="1">
            <a:off x="3855175" y="3138636"/>
            <a:ext cx="4575600" cy="107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000">
                <a:latin typeface="Plus Jakarta Sans ExtraBold"/>
                <a:ea typeface="Plus Jakarta Sans ExtraBold"/>
                <a:cs typeface="Plus Jakarta Sans ExtraBold"/>
                <a:sym typeface="Plus Jakarta Sans ExtraBo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6" name="Google Shape;26;p3"/>
          <p:cNvSpPr txBox="1"/>
          <p:nvPr>
            <p:ph hasCustomPrompt="1" idx="2" type="title"/>
          </p:nvPr>
        </p:nvSpPr>
        <p:spPr>
          <a:xfrm>
            <a:off x="3855175" y="2269175"/>
            <a:ext cx="1180800" cy="869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60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7" name="Google Shape;27;p3"/>
          <p:cNvSpPr txBox="1"/>
          <p:nvPr>
            <p:ph idx="1" type="subTitle"/>
          </p:nvPr>
        </p:nvSpPr>
        <p:spPr>
          <a:xfrm flipH="1">
            <a:off x="3855175" y="4174786"/>
            <a:ext cx="4575600" cy="433800"/>
          </a:xfrm>
          <a:prstGeom prst="rect">
            <a:avLst/>
          </a:prstGeom>
          <a:noFill/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Roboto Mono"/>
              <a:buNone/>
              <a:defRPr sz="15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2" name="Google Shape;722;p21"/>
          <p:cNvGrpSpPr/>
          <p:nvPr/>
        </p:nvGrpSpPr>
        <p:grpSpPr>
          <a:xfrm>
            <a:off x="-3358617" y="-151795"/>
            <a:ext cx="6466222" cy="6259329"/>
            <a:chOff x="-3358617" y="-151795"/>
            <a:chExt cx="6466222" cy="6259329"/>
          </a:xfrm>
        </p:grpSpPr>
        <p:grpSp>
          <p:nvGrpSpPr>
            <p:cNvPr id="723" name="Google Shape;723;p21"/>
            <p:cNvGrpSpPr/>
            <p:nvPr/>
          </p:nvGrpSpPr>
          <p:grpSpPr>
            <a:xfrm rot="5675928">
              <a:off x="-804623" y="1985994"/>
              <a:ext cx="1358233" cy="6377855"/>
              <a:chOff x="4851025" y="424250"/>
              <a:chExt cx="654450" cy="3073100"/>
            </a:xfrm>
          </p:grpSpPr>
          <p:sp>
            <p:nvSpPr>
              <p:cNvPr id="724" name="Google Shape;724;p21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5" name="Google Shape;725;p21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6" name="Google Shape;726;p21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7" name="Google Shape;727;p21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8" name="Google Shape;728;p21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9" name="Google Shape;729;p21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0" name="Google Shape;730;p21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1" name="Google Shape;731;p21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2" name="Google Shape;732;p21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3" name="Google Shape;733;p21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4" name="Google Shape;734;p21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5" name="Google Shape;735;p21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6" name="Google Shape;736;p21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7" name="Google Shape;737;p21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8" name="Google Shape;738;p21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9" name="Google Shape;739;p21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0" name="Google Shape;740;p21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741" name="Google Shape;741;p21"/>
            <p:cNvGrpSpPr/>
            <p:nvPr/>
          </p:nvGrpSpPr>
          <p:grpSpPr>
            <a:xfrm>
              <a:off x="-327715" y="-151795"/>
              <a:ext cx="2186019" cy="4663683"/>
              <a:chOff x="3061750" y="2798625"/>
              <a:chExt cx="1053300" cy="2247125"/>
            </a:xfrm>
          </p:grpSpPr>
          <p:grpSp>
            <p:nvGrpSpPr>
              <p:cNvPr id="742" name="Google Shape;742;p21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743" name="Google Shape;743;p21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44" name="Google Shape;744;p21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45" name="Google Shape;745;p21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46" name="Google Shape;746;p21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47" name="Google Shape;747;p21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48" name="Google Shape;748;p21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49" name="Google Shape;749;p21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50" name="Google Shape;750;p21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51" name="Google Shape;751;p21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52" name="Google Shape;752;p21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53" name="Google Shape;753;p21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54" name="Google Shape;754;p21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55" name="Google Shape;755;p21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56" name="Google Shape;756;p21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757" name="Google Shape;757;p21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758" name="Google Shape;758;p21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9" name="Google Shape;759;p21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0" name="Google Shape;760;p21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761" name="Google Shape;761;p21"/>
          <p:cNvSpPr txBox="1"/>
          <p:nvPr>
            <p:ph type="title"/>
          </p:nvPr>
        </p:nvSpPr>
        <p:spPr>
          <a:xfrm>
            <a:off x="720000" y="539500"/>
            <a:ext cx="2604000" cy="117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62" name="Google Shape;762;p21"/>
          <p:cNvSpPr txBox="1"/>
          <p:nvPr>
            <p:ph idx="1" type="subTitle"/>
          </p:nvPr>
        </p:nvSpPr>
        <p:spPr>
          <a:xfrm>
            <a:off x="4477050" y="967409"/>
            <a:ext cx="2305500" cy="6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763" name="Google Shape;763;p21"/>
          <p:cNvSpPr txBox="1"/>
          <p:nvPr>
            <p:ph idx="2" type="subTitle"/>
          </p:nvPr>
        </p:nvSpPr>
        <p:spPr>
          <a:xfrm>
            <a:off x="4947630" y="2447100"/>
            <a:ext cx="2305500" cy="6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764" name="Google Shape;764;p21"/>
          <p:cNvSpPr txBox="1"/>
          <p:nvPr>
            <p:ph idx="3" type="subTitle"/>
          </p:nvPr>
        </p:nvSpPr>
        <p:spPr>
          <a:xfrm>
            <a:off x="5753902" y="3926792"/>
            <a:ext cx="2305500" cy="6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765" name="Google Shape;765;p21"/>
          <p:cNvSpPr txBox="1"/>
          <p:nvPr>
            <p:ph idx="4" type="subTitle"/>
          </p:nvPr>
        </p:nvSpPr>
        <p:spPr>
          <a:xfrm>
            <a:off x="4477058" y="591242"/>
            <a:ext cx="23055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766" name="Google Shape;766;p21"/>
          <p:cNvSpPr txBox="1"/>
          <p:nvPr>
            <p:ph idx="5" type="subTitle"/>
          </p:nvPr>
        </p:nvSpPr>
        <p:spPr>
          <a:xfrm>
            <a:off x="4947642" y="2070933"/>
            <a:ext cx="23055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767" name="Google Shape;767;p21"/>
          <p:cNvSpPr txBox="1"/>
          <p:nvPr>
            <p:ph idx="6" type="subTitle"/>
          </p:nvPr>
        </p:nvSpPr>
        <p:spPr>
          <a:xfrm>
            <a:off x="5753919" y="3550625"/>
            <a:ext cx="23055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 1">
  <p:cSld name="CUSTOM_6_1"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9" name="Google Shape;769;p22"/>
          <p:cNvGrpSpPr/>
          <p:nvPr/>
        </p:nvGrpSpPr>
        <p:grpSpPr>
          <a:xfrm rot="-5400000">
            <a:off x="1503074" y="2718787"/>
            <a:ext cx="2186019" cy="4663683"/>
            <a:chOff x="3061750" y="2798625"/>
            <a:chExt cx="1053300" cy="2247125"/>
          </a:xfrm>
        </p:grpSpPr>
        <p:grpSp>
          <p:nvGrpSpPr>
            <p:cNvPr id="770" name="Google Shape;770;p22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771" name="Google Shape;771;p22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2" name="Google Shape;772;p22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3" name="Google Shape;773;p22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4" name="Google Shape;774;p22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5" name="Google Shape;775;p22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6" name="Google Shape;776;p22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7" name="Google Shape;777;p22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8" name="Google Shape;778;p22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9" name="Google Shape;779;p22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0" name="Google Shape;780;p22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1" name="Google Shape;781;p22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2" name="Google Shape;782;p22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3" name="Google Shape;783;p22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4" name="Google Shape;784;p22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5" name="Google Shape;785;p22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786" name="Google Shape;786;p22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7" name="Google Shape;787;p22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88" name="Google Shape;788;p22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789" name="Google Shape;789;p22"/>
          <p:cNvSpPr txBox="1"/>
          <p:nvPr>
            <p:ph type="title"/>
          </p:nvPr>
        </p:nvSpPr>
        <p:spPr>
          <a:xfrm>
            <a:off x="720000" y="539500"/>
            <a:ext cx="3426900" cy="12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90" name="Google Shape;790;p22"/>
          <p:cNvSpPr txBox="1"/>
          <p:nvPr>
            <p:ph idx="1" type="subTitle"/>
          </p:nvPr>
        </p:nvSpPr>
        <p:spPr>
          <a:xfrm>
            <a:off x="5337346" y="593250"/>
            <a:ext cx="3089100" cy="4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791" name="Google Shape;791;p22"/>
          <p:cNvSpPr txBox="1"/>
          <p:nvPr>
            <p:ph idx="2" type="subTitle"/>
          </p:nvPr>
        </p:nvSpPr>
        <p:spPr>
          <a:xfrm>
            <a:off x="5337346" y="2034684"/>
            <a:ext cx="3089100" cy="4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792" name="Google Shape;792;p22"/>
          <p:cNvSpPr txBox="1"/>
          <p:nvPr>
            <p:ph idx="3" type="subTitle"/>
          </p:nvPr>
        </p:nvSpPr>
        <p:spPr>
          <a:xfrm>
            <a:off x="5337346" y="3476119"/>
            <a:ext cx="3089100" cy="48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793" name="Google Shape;793;p22"/>
          <p:cNvSpPr txBox="1"/>
          <p:nvPr>
            <p:ph idx="4" type="subTitle"/>
          </p:nvPr>
        </p:nvSpPr>
        <p:spPr>
          <a:xfrm>
            <a:off x="5337346" y="1110396"/>
            <a:ext cx="30891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794" name="Google Shape;794;p22"/>
          <p:cNvSpPr txBox="1"/>
          <p:nvPr>
            <p:ph idx="5" type="subTitle"/>
          </p:nvPr>
        </p:nvSpPr>
        <p:spPr>
          <a:xfrm>
            <a:off x="5337346" y="2551868"/>
            <a:ext cx="30891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795" name="Google Shape;795;p22"/>
          <p:cNvSpPr txBox="1"/>
          <p:nvPr>
            <p:ph idx="6" type="subTitle"/>
          </p:nvPr>
        </p:nvSpPr>
        <p:spPr>
          <a:xfrm>
            <a:off x="5337346" y="3993339"/>
            <a:ext cx="30891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796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7" name="Google Shape;797;p23"/>
          <p:cNvGrpSpPr/>
          <p:nvPr/>
        </p:nvGrpSpPr>
        <p:grpSpPr>
          <a:xfrm flipH="1" rot="10800000">
            <a:off x="-1469542" y="1064076"/>
            <a:ext cx="4482760" cy="4754793"/>
            <a:chOff x="4204225" y="2144350"/>
            <a:chExt cx="2159950" cy="2291025"/>
          </a:xfrm>
        </p:grpSpPr>
        <p:sp>
          <p:nvSpPr>
            <p:cNvPr id="798" name="Google Shape;798;p23"/>
            <p:cNvSpPr/>
            <p:nvPr/>
          </p:nvSpPr>
          <p:spPr>
            <a:xfrm>
              <a:off x="4204225" y="2168700"/>
              <a:ext cx="2138575" cy="2242350"/>
            </a:xfrm>
            <a:custGeom>
              <a:rect b="b" l="l" r="r" t="t"/>
              <a:pathLst>
                <a:path extrusionOk="0" h="89694" w="85543">
                  <a:moveTo>
                    <a:pt x="84207" y="0"/>
                  </a:moveTo>
                  <a:cubicBezTo>
                    <a:pt x="83895" y="0"/>
                    <a:pt x="83583" y="119"/>
                    <a:pt x="83345" y="357"/>
                  </a:cubicBezTo>
                  <a:lnTo>
                    <a:pt x="69442" y="14262"/>
                  </a:lnTo>
                  <a:cubicBezTo>
                    <a:pt x="69394" y="14308"/>
                    <a:pt x="69330" y="14335"/>
                    <a:pt x="69263" y="14335"/>
                  </a:cubicBezTo>
                  <a:lnTo>
                    <a:pt x="49162" y="14335"/>
                  </a:lnTo>
                  <a:cubicBezTo>
                    <a:pt x="47913" y="14335"/>
                    <a:pt x="46690" y="14842"/>
                    <a:pt x="45806" y="15725"/>
                  </a:cubicBezTo>
                  <a:lnTo>
                    <a:pt x="32790" y="28742"/>
                  </a:lnTo>
                  <a:cubicBezTo>
                    <a:pt x="32741" y="28790"/>
                    <a:pt x="32662" y="28819"/>
                    <a:pt x="32577" y="28822"/>
                  </a:cubicBezTo>
                  <a:cubicBezTo>
                    <a:pt x="23839" y="28988"/>
                    <a:pt x="15651" y="32519"/>
                    <a:pt x="9519" y="38765"/>
                  </a:cubicBezTo>
                  <a:cubicBezTo>
                    <a:pt x="3380" y="45017"/>
                    <a:pt x="0" y="53287"/>
                    <a:pt x="0" y="62050"/>
                  </a:cubicBezTo>
                  <a:lnTo>
                    <a:pt x="0" y="65766"/>
                  </a:lnTo>
                  <a:cubicBezTo>
                    <a:pt x="0" y="67016"/>
                    <a:pt x="507" y="68239"/>
                    <a:pt x="1390" y="69123"/>
                  </a:cubicBezTo>
                  <a:lnTo>
                    <a:pt x="21604" y="89336"/>
                  </a:lnTo>
                  <a:cubicBezTo>
                    <a:pt x="21841" y="89574"/>
                    <a:pt x="22153" y="89693"/>
                    <a:pt x="22465" y="89694"/>
                  </a:cubicBezTo>
                  <a:lnTo>
                    <a:pt x="22465" y="89694"/>
                  </a:lnTo>
                  <a:cubicBezTo>
                    <a:pt x="22777" y="89693"/>
                    <a:pt x="23089" y="89574"/>
                    <a:pt x="23326" y="89336"/>
                  </a:cubicBezTo>
                  <a:cubicBezTo>
                    <a:pt x="23802" y="88861"/>
                    <a:pt x="23802" y="88090"/>
                    <a:pt x="23326" y="87614"/>
                  </a:cubicBezTo>
                  <a:lnTo>
                    <a:pt x="3112" y="67401"/>
                  </a:lnTo>
                  <a:cubicBezTo>
                    <a:pt x="2682" y="66970"/>
                    <a:pt x="2435" y="66375"/>
                    <a:pt x="2435" y="65766"/>
                  </a:cubicBezTo>
                  <a:lnTo>
                    <a:pt x="2435" y="62050"/>
                  </a:lnTo>
                  <a:cubicBezTo>
                    <a:pt x="2435" y="53930"/>
                    <a:pt x="5568" y="46266"/>
                    <a:pt x="11257" y="40471"/>
                  </a:cubicBezTo>
                  <a:cubicBezTo>
                    <a:pt x="16939" y="34683"/>
                    <a:pt x="24527" y="31411"/>
                    <a:pt x="32624" y="31257"/>
                  </a:cubicBezTo>
                  <a:cubicBezTo>
                    <a:pt x="33344" y="31243"/>
                    <a:pt x="34015" y="30961"/>
                    <a:pt x="34512" y="30464"/>
                  </a:cubicBezTo>
                  <a:lnTo>
                    <a:pt x="47528" y="17448"/>
                  </a:lnTo>
                  <a:cubicBezTo>
                    <a:pt x="47958" y="17018"/>
                    <a:pt x="48554" y="16771"/>
                    <a:pt x="49162" y="16771"/>
                  </a:cubicBezTo>
                  <a:lnTo>
                    <a:pt x="69263" y="16771"/>
                  </a:lnTo>
                  <a:cubicBezTo>
                    <a:pt x="69971" y="16771"/>
                    <a:pt x="70664" y="16484"/>
                    <a:pt x="71164" y="15984"/>
                  </a:cubicBezTo>
                  <a:lnTo>
                    <a:pt x="85067" y="2079"/>
                  </a:lnTo>
                  <a:cubicBezTo>
                    <a:pt x="85543" y="1605"/>
                    <a:pt x="85543" y="833"/>
                    <a:pt x="85067" y="357"/>
                  </a:cubicBezTo>
                  <a:cubicBezTo>
                    <a:pt x="84830" y="119"/>
                    <a:pt x="84518" y="0"/>
                    <a:pt x="84207" y="0"/>
                  </a:cubicBezTo>
                  <a:close/>
                  <a:moveTo>
                    <a:pt x="22465" y="89694"/>
                  </a:moveTo>
                  <a:cubicBezTo>
                    <a:pt x="22465" y="89694"/>
                    <a:pt x="22464" y="89694"/>
                    <a:pt x="22464" y="89694"/>
                  </a:cubicBezTo>
                  <a:lnTo>
                    <a:pt x="22465" y="89694"/>
                  </a:lnTo>
                  <a:cubicBezTo>
                    <a:pt x="22465" y="89694"/>
                    <a:pt x="22465" y="89694"/>
                    <a:pt x="22465" y="896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9" name="Google Shape;799;p23"/>
            <p:cNvSpPr/>
            <p:nvPr/>
          </p:nvSpPr>
          <p:spPr>
            <a:xfrm>
              <a:off x="6254575" y="2144350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4"/>
                    <a:pt x="982" y="4385"/>
                    <a:pt x="2193" y="4385"/>
                  </a:cubicBezTo>
                  <a:cubicBezTo>
                    <a:pt x="3402" y="4385"/>
                    <a:pt x="4384" y="3404"/>
                    <a:pt x="4384" y="2193"/>
                  </a:cubicBezTo>
                  <a:cubicBezTo>
                    <a:pt x="4384" y="982"/>
                    <a:pt x="3402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0" name="Google Shape;800;p23"/>
            <p:cNvSpPr/>
            <p:nvPr/>
          </p:nvSpPr>
          <p:spPr>
            <a:xfrm>
              <a:off x="4715200" y="4325775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2"/>
                  </a:cubicBezTo>
                  <a:cubicBezTo>
                    <a:pt x="1" y="3403"/>
                    <a:pt x="982" y="4384"/>
                    <a:pt x="2193" y="4384"/>
                  </a:cubicBezTo>
                  <a:cubicBezTo>
                    <a:pt x="3404" y="4384"/>
                    <a:pt x="4385" y="3403"/>
                    <a:pt x="4385" y="2192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1" name="Google Shape;801;p23"/>
            <p:cNvSpPr/>
            <p:nvPr/>
          </p:nvSpPr>
          <p:spPr>
            <a:xfrm>
              <a:off x="4477325" y="3113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6" y="0"/>
                    <a:pt x="0" y="328"/>
                    <a:pt x="0" y="731"/>
                  </a:cubicBezTo>
                  <a:cubicBezTo>
                    <a:pt x="0" y="1135"/>
                    <a:pt x="326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2" name="Google Shape;802;p23"/>
            <p:cNvSpPr/>
            <p:nvPr/>
          </p:nvSpPr>
          <p:spPr>
            <a:xfrm>
              <a:off x="4648175" y="29909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3" name="Google Shape;803;p23"/>
            <p:cNvSpPr/>
            <p:nvPr/>
          </p:nvSpPr>
          <p:spPr>
            <a:xfrm>
              <a:off x="4939350" y="29022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4"/>
                    <a:pt x="328" y="1462"/>
                    <a:pt x="731" y="1462"/>
                  </a:cubicBezTo>
                  <a:cubicBezTo>
                    <a:pt x="1135" y="1462"/>
                    <a:pt x="1461" y="1134"/>
                    <a:pt x="1461" y="731"/>
                  </a:cubicBezTo>
                  <a:cubicBezTo>
                    <a:pt x="1461" y="327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4" name="Google Shape;804;p23"/>
            <p:cNvSpPr/>
            <p:nvPr/>
          </p:nvSpPr>
          <p:spPr>
            <a:xfrm>
              <a:off x="5783075" y="2536500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1"/>
                    <a:pt x="731" y="1461"/>
                  </a:cubicBezTo>
                  <a:cubicBezTo>
                    <a:pt x="1134" y="1461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5" name="Google Shape;805;p23"/>
            <p:cNvSpPr/>
            <p:nvPr/>
          </p:nvSpPr>
          <p:spPr>
            <a:xfrm>
              <a:off x="5538875" y="25365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6" name="Google Shape;806;p23"/>
            <p:cNvSpPr/>
            <p:nvPr/>
          </p:nvSpPr>
          <p:spPr>
            <a:xfrm>
              <a:off x="5327725" y="259197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6"/>
                    <a:pt x="1" y="730"/>
                  </a:cubicBezTo>
                  <a:cubicBezTo>
                    <a:pt x="1" y="1133"/>
                    <a:pt x="327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7" name="Google Shape;807;p23"/>
            <p:cNvSpPr/>
            <p:nvPr/>
          </p:nvSpPr>
          <p:spPr>
            <a:xfrm>
              <a:off x="4483500" y="40996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7"/>
                    <a:pt x="1" y="731"/>
                  </a:cubicBezTo>
                  <a:cubicBezTo>
                    <a:pt x="1" y="1134"/>
                    <a:pt x="328" y="1461"/>
                    <a:pt x="732" y="1461"/>
                  </a:cubicBezTo>
                  <a:cubicBezTo>
                    <a:pt x="1135" y="1461"/>
                    <a:pt x="1462" y="1134"/>
                    <a:pt x="1462" y="731"/>
                  </a:cubicBezTo>
                  <a:cubicBezTo>
                    <a:pt x="1462" y="327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8" name="Google Shape;808;p23"/>
            <p:cNvSpPr/>
            <p:nvPr/>
          </p:nvSpPr>
          <p:spPr>
            <a:xfrm>
              <a:off x="5147625" y="27706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1" y="1"/>
                  </a:moveTo>
                  <a:cubicBezTo>
                    <a:pt x="328" y="1"/>
                    <a:pt x="1" y="329"/>
                    <a:pt x="1" y="732"/>
                  </a:cubicBezTo>
                  <a:cubicBezTo>
                    <a:pt x="1" y="1135"/>
                    <a:pt x="328" y="1463"/>
                    <a:pt x="731" y="1463"/>
                  </a:cubicBezTo>
                  <a:cubicBezTo>
                    <a:pt x="1135" y="1463"/>
                    <a:pt x="1463" y="1135"/>
                    <a:pt x="1463" y="732"/>
                  </a:cubicBezTo>
                  <a:cubicBezTo>
                    <a:pt x="1463" y="329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9" name="Google Shape;809;p23"/>
            <p:cNvSpPr/>
            <p:nvPr/>
          </p:nvSpPr>
          <p:spPr>
            <a:xfrm>
              <a:off x="4225350" y="35764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0" name="Google Shape;810;p23"/>
            <p:cNvSpPr/>
            <p:nvPr/>
          </p:nvSpPr>
          <p:spPr>
            <a:xfrm>
              <a:off x="4290150" y="33592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1" name="Google Shape;811;p23"/>
            <p:cNvSpPr/>
            <p:nvPr/>
          </p:nvSpPr>
          <p:spPr>
            <a:xfrm>
              <a:off x="4271875" y="38878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1" y="328"/>
                    <a:pt x="1" y="732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2" name="Google Shape;812;p23"/>
            <p:cNvSpPr/>
            <p:nvPr/>
          </p:nvSpPr>
          <p:spPr>
            <a:xfrm>
              <a:off x="5972075" y="24999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3" name="Google Shape;813;p23"/>
            <p:cNvSpPr/>
            <p:nvPr/>
          </p:nvSpPr>
          <p:spPr>
            <a:xfrm>
              <a:off x="6272763" y="216255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4" name="Google Shape;814;p23"/>
            <p:cNvSpPr/>
            <p:nvPr/>
          </p:nvSpPr>
          <p:spPr>
            <a:xfrm>
              <a:off x="6126525" y="23463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15" name="Google Shape;815;p23"/>
            <p:cNvSpPr/>
            <p:nvPr/>
          </p:nvSpPr>
          <p:spPr>
            <a:xfrm>
              <a:off x="4733413" y="43439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816" name="Google Shape;816;p23"/>
          <p:cNvSpPr txBox="1"/>
          <p:nvPr>
            <p:ph type="title"/>
          </p:nvPr>
        </p:nvSpPr>
        <p:spPr>
          <a:xfrm>
            <a:off x="720000" y="539500"/>
            <a:ext cx="2746200" cy="115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17" name="Google Shape;817;p23"/>
          <p:cNvSpPr txBox="1"/>
          <p:nvPr>
            <p:ph idx="1" type="subTitle"/>
          </p:nvPr>
        </p:nvSpPr>
        <p:spPr>
          <a:xfrm>
            <a:off x="4403665" y="982503"/>
            <a:ext cx="16383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18" name="Google Shape;818;p23"/>
          <p:cNvSpPr txBox="1"/>
          <p:nvPr>
            <p:ph idx="2" type="subTitle"/>
          </p:nvPr>
        </p:nvSpPr>
        <p:spPr>
          <a:xfrm>
            <a:off x="6736975" y="1711552"/>
            <a:ext cx="16383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19" name="Google Shape;819;p23"/>
          <p:cNvSpPr txBox="1"/>
          <p:nvPr>
            <p:ph idx="3" type="subTitle"/>
          </p:nvPr>
        </p:nvSpPr>
        <p:spPr>
          <a:xfrm>
            <a:off x="4403665" y="2259233"/>
            <a:ext cx="16383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20" name="Google Shape;820;p23"/>
          <p:cNvSpPr txBox="1"/>
          <p:nvPr>
            <p:ph idx="4" type="subTitle"/>
          </p:nvPr>
        </p:nvSpPr>
        <p:spPr>
          <a:xfrm>
            <a:off x="6736975" y="2988282"/>
            <a:ext cx="16383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21" name="Google Shape;821;p23"/>
          <p:cNvSpPr txBox="1"/>
          <p:nvPr>
            <p:ph idx="5" type="subTitle"/>
          </p:nvPr>
        </p:nvSpPr>
        <p:spPr>
          <a:xfrm>
            <a:off x="4403665" y="613641"/>
            <a:ext cx="1638300" cy="40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822" name="Google Shape;822;p23"/>
          <p:cNvSpPr txBox="1"/>
          <p:nvPr>
            <p:ph idx="6" type="subTitle"/>
          </p:nvPr>
        </p:nvSpPr>
        <p:spPr>
          <a:xfrm>
            <a:off x="6736972" y="1342689"/>
            <a:ext cx="1638300" cy="40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823" name="Google Shape;823;p23"/>
          <p:cNvSpPr txBox="1"/>
          <p:nvPr>
            <p:ph idx="7" type="subTitle"/>
          </p:nvPr>
        </p:nvSpPr>
        <p:spPr>
          <a:xfrm>
            <a:off x="4403665" y="1890359"/>
            <a:ext cx="1638300" cy="40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824" name="Google Shape;824;p23"/>
          <p:cNvSpPr txBox="1"/>
          <p:nvPr>
            <p:ph idx="8" type="subTitle"/>
          </p:nvPr>
        </p:nvSpPr>
        <p:spPr>
          <a:xfrm>
            <a:off x="6736972" y="2619408"/>
            <a:ext cx="1638300" cy="40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7"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6" name="Google Shape;826;p24"/>
          <p:cNvSpPr txBox="1"/>
          <p:nvPr>
            <p:ph type="title"/>
          </p:nvPr>
        </p:nvSpPr>
        <p:spPr>
          <a:xfrm>
            <a:off x="720000" y="539500"/>
            <a:ext cx="27978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27" name="Google Shape;827;p24"/>
          <p:cNvSpPr txBox="1"/>
          <p:nvPr>
            <p:ph idx="1" type="subTitle"/>
          </p:nvPr>
        </p:nvSpPr>
        <p:spPr>
          <a:xfrm>
            <a:off x="4368077" y="983174"/>
            <a:ext cx="1779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28" name="Google Shape;828;p24"/>
          <p:cNvSpPr txBox="1"/>
          <p:nvPr>
            <p:ph idx="2" type="subTitle"/>
          </p:nvPr>
        </p:nvSpPr>
        <p:spPr>
          <a:xfrm>
            <a:off x="6651799" y="1605065"/>
            <a:ext cx="1778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29" name="Google Shape;829;p24"/>
          <p:cNvSpPr txBox="1"/>
          <p:nvPr>
            <p:ph idx="3" type="subTitle"/>
          </p:nvPr>
        </p:nvSpPr>
        <p:spPr>
          <a:xfrm>
            <a:off x="4368077" y="2226956"/>
            <a:ext cx="1779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30" name="Google Shape;830;p24"/>
          <p:cNvSpPr txBox="1"/>
          <p:nvPr>
            <p:ph idx="4" type="subTitle"/>
          </p:nvPr>
        </p:nvSpPr>
        <p:spPr>
          <a:xfrm>
            <a:off x="6652673" y="2848848"/>
            <a:ext cx="1778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31" name="Google Shape;831;p24"/>
          <p:cNvSpPr txBox="1"/>
          <p:nvPr>
            <p:ph idx="5" type="subTitle"/>
          </p:nvPr>
        </p:nvSpPr>
        <p:spPr>
          <a:xfrm>
            <a:off x="4368084" y="3470739"/>
            <a:ext cx="1779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32" name="Google Shape;832;p24"/>
          <p:cNvSpPr txBox="1"/>
          <p:nvPr>
            <p:ph idx="6" type="subTitle"/>
          </p:nvPr>
        </p:nvSpPr>
        <p:spPr>
          <a:xfrm>
            <a:off x="6651355" y="4092630"/>
            <a:ext cx="17790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833" name="Google Shape;833;p24"/>
          <p:cNvSpPr txBox="1"/>
          <p:nvPr>
            <p:ph idx="7" type="subTitle"/>
          </p:nvPr>
        </p:nvSpPr>
        <p:spPr>
          <a:xfrm>
            <a:off x="4368077" y="613641"/>
            <a:ext cx="17790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834" name="Google Shape;834;p24"/>
          <p:cNvSpPr txBox="1"/>
          <p:nvPr>
            <p:ph idx="8" type="subTitle"/>
          </p:nvPr>
        </p:nvSpPr>
        <p:spPr>
          <a:xfrm>
            <a:off x="6652669" y="1235472"/>
            <a:ext cx="17781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835" name="Google Shape;835;p24"/>
          <p:cNvSpPr txBox="1"/>
          <p:nvPr>
            <p:ph idx="9" type="subTitle"/>
          </p:nvPr>
        </p:nvSpPr>
        <p:spPr>
          <a:xfrm>
            <a:off x="4368077" y="1857303"/>
            <a:ext cx="17790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836" name="Google Shape;836;p24"/>
          <p:cNvSpPr txBox="1"/>
          <p:nvPr>
            <p:ph idx="13" type="subTitle"/>
          </p:nvPr>
        </p:nvSpPr>
        <p:spPr>
          <a:xfrm>
            <a:off x="6652670" y="2479134"/>
            <a:ext cx="17781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837" name="Google Shape;837;p24"/>
          <p:cNvSpPr txBox="1"/>
          <p:nvPr>
            <p:ph idx="14" type="subTitle"/>
          </p:nvPr>
        </p:nvSpPr>
        <p:spPr>
          <a:xfrm>
            <a:off x="4368077" y="3100966"/>
            <a:ext cx="17790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838" name="Google Shape;838;p24"/>
          <p:cNvSpPr txBox="1"/>
          <p:nvPr>
            <p:ph idx="15" type="subTitle"/>
          </p:nvPr>
        </p:nvSpPr>
        <p:spPr>
          <a:xfrm>
            <a:off x="6651350" y="3722797"/>
            <a:ext cx="17790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000"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Font typeface="Bebas Neue"/>
              <a:buNone/>
              <a:defRPr sz="25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25"/>
          <p:cNvSpPr txBox="1"/>
          <p:nvPr>
            <p:ph hasCustomPrompt="1" type="title"/>
          </p:nvPr>
        </p:nvSpPr>
        <p:spPr>
          <a:xfrm flipH="1">
            <a:off x="2676041" y="539488"/>
            <a:ext cx="3921600" cy="768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45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41" name="Google Shape;841;p25"/>
          <p:cNvSpPr txBox="1"/>
          <p:nvPr>
            <p:ph idx="1" type="subTitle"/>
          </p:nvPr>
        </p:nvSpPr>
        <p:spPr>
          <a:xfrm flipH="1">
            <a:off x="2676040" y="1232225"/>
            <a:ext cx="3921600" cy="41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2" name="Google Shape;842;p25"/>
          <p:cNvSpPr txBox="1"/>
          <p:nvPr>
            <p:ph hasCustomPrompt="1" idx="2" type="title"/>
          </p:nvPr>
        </p:nvSpPr>
        <p:spPr>
          <a:xfrm flipH="1">
            <a:off x="3292152" y="1973516"/>
            <a:ext cx="3921600" cy="768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45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43" name="Google Shape;843;p25"/>
          <p:cNvSpPr txBox="1"/>
          <p:nvPr>
            <p:ph idx="3" type="subTitle"/>
          </p:nvPr>
        </p:nvSpPr>
        <p:spPr>
          <a:xfrm flipH="1">
            <a:off x="3292151" y="2666230"/>
            <a:ext cx="3921600" cy="41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844" name="Google Shape;844;p25"/>
          <p:cNvSpPr txBox="1"/>
          <p:nvPr>
            <p:ph hasCustomPrompt="1" idx="4" type="title"/>
          </p:nvPr>
        </p:nvSpPr>
        <p:spPr>
          <a:xfrm flipH="1">
            <a:off x="3908263" y="3407544"/>
            <a:ext cx="3921600" cy="7689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45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845" name="Google Shape;845;p25"/>
          <p:cNvSpPr txBox="1"/>
          <p:nvPr>
            <p:ph idx="5" type="subTitle"/>
          </p:nvPr>
        </p:nvSpPr>
        <p:spPr>
          <a:xfrm flipH="1">
            <a:off x="3908262" y="4100236"/>
            <a:ext cx="3921600" cy="413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300">
                <a:solidFill>
                  <a:schemeClr val="dk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grpSp>
        <p:nvGrpSpPr>
          <p:cNvPr id="846" name="Google Shape;846;p25"/>
          <p:cNvGrpSpPr/>
          <p:nvPr/>
        </p:nvGrpSpPr>
        <p:grpSpPr>
          <a:xfrm flipH="1">
            <a:off x="8521951" y="-2672687"/>
            <a:ext cx="3848803" cy="5689424"/>
            <a:chOff x="939875" y="457213"/>
            <a:chExt cx="1854488" cy="2741363"/>
          </a:xfrm>
        </p:grpSpPr>
        <p:sp>
          <p:nvSpPr>
            <p:cNvPr id="847" name="Google Shape;847;p25"/>
            <p:cNvSpPr/>
            <p:nvPr/>
          </p:nvSpPr>
          <p:spPr>
            <a:xfrm>
              <a:off x="1024475" y="516800"/>
              <a:ext cx="1687275" cy="2628525"/>
            </a:xfrm>
            <a:custGeom>
              <a:rect b="b" l="l" r="r" t="t"/>
              <a:pathLst>
                <a:path extrusionOk="0" h="105141" w="67491">
                  <a:moveTo>
                    <a:pt x="66361" y="1"/>
                  </a:moveTo>
                  <a:cubicBezTo>
                    <a:pt x="66045" y="1"/>
                    <a:pt x="65756" y="122"/>
                    <a:pt x="65539" y="320"/>
                  </a:cubicBezTo>
                  <a:cubicBezTo>
                    <a:pt x="65310" y="531"/>
                    <a:pt x="65030" y="829"/>
                    <a:pt x="65016" y="1165"/>
                  </a:cubicBezTo>
                  <a:lnTo>
                    <a:pt x="65016" y="60154"/>
                  </a:lnTo>
                  <a:cubicBezTo>
                    <a:pt x="64995" y="60635"/>
                    <a:pt x="64636" y="61430"/>
                    <a:pt x="64280" y="61756"/>
                  </a:cubicBezTo>
                  <a:lnTo>
                    <a:pt x="57761" y="67727"/>
                  </a:lnTo>
                  <a:lnTo>
                    <a:pt x="20052" y="102103"/>
                  </a:lnTo>
                  <a:cubicBezTo>
                    <a:pt x="19707" y="102417"/>
                    <a:pt x="18927" y="102705"/>
                    <a:pt x="18439" y="102705"/>
                  </a:cubicBezTo>
                  <a:cubicBezTo>
                    <a:pt x="18422" y="102705"/>
                    <a:pt x="18404" y="102705"/>
                    <a:pt x="18388" y="102704"/>
                  </a:cubicBezTo>
                  <a:lnTo>
                    <a:pt x="1" y="102704"/>
                  </a:lnTo>
                  <a:lnTo>
                    <a:pt x="1" y="105137"/>
                  </a:lnTo>
                  <a:lnTo>
                    <a:pt x="18276" y="105137"/>
                  </a:lnTo>
                  <a:cubicBezTo>
                    <a:pt x="18326" y="105139"/>
                    <a:pt x="18377" y="105140"/>
                    <a:pt x="18428" y="105140"/>
                  </a:cubicBezTo>
                  <a:cubicBezTo>
                    <a:pt x="19526" y="105140"/>
                    <a:pt x="20901" y="104624"/>
                    <a:pt x="21693" y="103903"/>
                  </a:cubicBezTo>
                  <a:lnTo>
                    <a:pt x="52378" y="75930"/>
                  </a:lnTo>
                  <a:lnTo>
                    <a:pt x="52393" y="75947"/>
                  </a:lnTo>
                  <a:lnTo>
                    <a:pt x="59470" y="69465"/>
                  </a:lnTo>
                  <a:lnTo>
                    <a:pt x="65926" y="63552"/>
                  </a:lnTo>
                  <a:cubicBezTo>
                    <a:pt x="66752" y="62794"/>
                    <a:pt x="67411" y="61379"/>
                    <a:pt x="67461" y="60260"/>
                  </a:cubicBezTo>
                  <a:lnTo>
                    <a:pt x="67461" y="1272"/>
                  </a:lnTo>
                  <a:cubicBezTo>
                    <a:pt x="67490" y="600"/>
                    <a:pt x="67086" y="31"/>
                    <a:pt x="66414" y="2"/>
                  </a:cubicBezTo>
                  <a:lnTo>
                    <a:pt x="66415" y="2"/>
                  </a:lnTo>
                  <a:cubicBezTo>
                    <a:pt x="66397" y="1"/>
                    <a:pt x="66379" y="1"/>
                    <a:pt x="663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8" name="Google Shape;848;p25"/>
            <p:cNvSpPr/>
            <p:nvPr/>
          </p:nvSpPr>
          <p:spPr>
            <a:xfrm>
              <a:off x="939875" y="534400"/>
              <a:ext cx="1830625" cy="2664175"/>
            </a:xfrm>
            <a:custGeom>
              <a:rect b="b" l="l" r="r" t="t"/>
              <a:pathLst>
                <a:path extrusionOk="0" h="106567" w="73225">
                  <a:moveTo>
                    <a:pt x="72094" y="1"/>
                  </a:moveTo>
                  <a:cubicBezTo>
                    <a:pt x="71780" y="1"/>
                    <a:pt x="71491" y="122"/>
                    <a:pt x="71274" y="320"/>
                  </a:cubicBezTo>
                  <a:cubicBezTo>
                    <a:pt x="71043" y="531"/>
                    <a:pt x="70765" y="829"/>
                    <a:pt x="70750" y="1165"/>
                  </a:cubicBezTo>
                  <a:lnTo>
                    <a:pt x="70750" y="60154"/>
                  </a:lnTo>
                  <a:cubicBezTo>
                    <a:pt x="70729" y="60635"/>
                    <a:pt x="70370" y="61430"/>
                    <a:pt x="70014" y="61756"/>
                  </a:cubicBezTo>
                  <a:lnTo>
                    <a:pt x="62182" y="69154"/>
                  </a:lnTo>
                  <a:lnTo>
                    <a:pt x="24473" y="103529"/>
                  </a:lnTo>
                  <a:cubicBezTo>
                    <a:pt x="24129" y="103844"/>
                    <a:pt x="23349" y="104132"/>
                    <a:pt x="22862" y="104132"/>
                  </a:cubicBezTo>
                  <a:cubicBezTo>
                    <a:pt x="22844" y="104132"/>
                    <a:pt x="22827" y="104131"/>
                    <a:pt x="22810" y="104130"/>
                  </a:cubicBezTo>
                  <a:lnTo>
                    <a:pt x="0" y="104130"/>
                  </a:lnTo>
                  <a:lnTo>
                    <a:pt x="0" y="106563"/>
                  </a:lnTo>
                  <a:lnTo>
                    <a:pt x="22697" y="106563"/>
                  </a:lnTo>
                  <a:cubicBezTo>
                    <a:pt x="22747" y="106566"/>
                    <a:pt x="22798" y="106567"/>
                    <a:pt x="22850" y="106567"/>
                  </a:cubicBezTo>
                  <a:cubicBezTo>
                    <a:pt x="23947" y="106567"/>
                    <a:pt x="25324" y="106050"/>
                    <a:pt x="26114" y="105330"/>
                  </a:cubicBezTo>
                  <a:lnTo>
                    <a:pt x="56800" y="77356"/>
                  </a:lnTo>
                  <a:lnTo>
                    <a:pt x="56816" y="77373"/>
                  </a:lnTo>
                  <a:lnTo>
                    <a:pt x="63892" y="70892"/>
                  </a:lnTo>
                  <a:lnTo>
                    <a:pt x="71659" y="63552"/>
                  </a:lnTo>
                  <a:cubicBezTo>
                    <a:pt x="72485" y="62794"/>
                    <a:pt x="73146" y="61379"/>
                    <a:pt x="73195" y="60260"/>
                  </a:cubicBezTo>
                  <a:lnTo>
                    <a:pt x="73195" y="1272"/>
                  </a:lnTo>
                  <a:cubicBezTo>
                    <a:pt x="73225" y="600"/>
                    <a:pt x="72821" y="32"/>
                    <a:pt x="72149" y="2"/>
                  </a:cubicBezTo>
                  <a:cubicBezTo>
                    <a:pt x="72131" y="1"/>
                    <a:pt x="72112" y="1"/>
                    <a:pt x="720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49" name="Google Shape;849;p25"/>
            <p:cNvSpPr/>
            <p:nvPr/>
          </p:nvSpPr>
          <p:spPr>
            <a:xfrm>
              <a:off x="2721329" y="65600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0" name="Google Shape;850;p25"/>
            <p:cNvSpPr/>
            <p:nvPr/>
          </p:nvSpPr>
          <p:spPr>
            <a:xfrm>
              <a:off x="2721329" y="1031508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1" name="Google Shape;851;p25"/>
            <p:cNvSpPr/>
            <p:nvPr/>
          </p:nvSpPr>
          <p:spPr>
            <a:xfrm>
              <a:off x="2721329" y="1407017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2" name="Google Shape;852;p25"/>
            <p:cNvSpPr/>
            <p:nvPr/>
          </p:nvSpPr>
          <p:spPr>
            <a:xfrm>
              <a:off x="2721329" y="17825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3" name="Google Shape;853;p25"/>
            <p:cNvSpPr/>
            <p:nvPr/>
          </p:nvSpPr>
          <p:spPr>
            <a:xfrm>
              <a:off x="2713282" y="20473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4" name="Google Shape;854;p25"/>
            <p:cNvSpPr/>
            <p:nvPr/>
          </p:nvSpPr>
          <p:spPr>
            <a:xfrm>
              <a:off x="2662119" y="65600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5" name="Google Shape;855;p25"/>
            <p:cNvSpPr/>
            <p:nvPr/>
          </p:nvSpPr>
          <p:spPr>
            <a:xfrm>
              <a:off x="2662119" y="1031508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6" name="Google Shape;856;p25"/>
            <p:cNvSpPr/>
            <p:nvPr/>
          </p:nvSpPr>
          <p:spPr>
            <a:xfrm>
              <a:off x="2662119" y="1407017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7" name="Google Shape;857;p25"/>
            <p:cNvSpPr/>
            <p:nvPr/>
          </p:nvSpPr>
          <p:spPr>
            <a:xfrm>
              <a:off x="2662119" y="17825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8" name="Google Shape;858;p25"/>
            <p:cNvSpPr/>
            <p:nvPr/>
          </p:nvSpPr>
          <p:spPr>
            <a:xfrm>
              <a:off x="2660568" y="202415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59" name="Google Shape;859;p25"/>
            <p:cNvSpPr/>
            <p:nvPr/>
          </p:nvSpPr>
          <p:spPr>
            <a:xfrm>
              <a:off x="1239757" y="3148704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0" name="Google Shape;860;p25"/>
            <p:cNvSpPr/>
            <p:nvPr/>
          </p:nvSpPr>
          <p:spPr>
            <a:xfrm rot="2759608">
              <a:off x="2457387" y="2299952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1" name="Google Shape;861;p25"/>
            <p:cNvSpPr/>
            <p:nvPr/>
          </p:nvSpPr>
          <p:spPr>
            <a:xfrm rot="2759608">
              <a:off x="2150818" y="2577703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2" name="Google Shape;862;p25"/>
            <p:cNvSpPr/>
            <p:nvPr/>
          </p:nvSpPr>
          <p:spPr>
            <a:xfrm rot="2759608">
              <a:off x="1875135" y="2834496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3" name="Google Shape;863;p25"/>
            <p:cNvSpPr/>
            <p:nvPr/>
          </p:nvSpPr>
          <p:spPr>
            <a:xfrm rot="2759608">
              <a:off x="1529135" y="3141871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4" name="Google Shape;864;p25"/>
            <p:cNvSpPr/>
            <p:nvPr/>
          </p:nvSpPr>
          <p:spPr>
            <a:xfrm>
              <a:off x="1239757" y="309225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5" name="Google Shape;865;p25"/>
            <p:cNvSpPr/>
            <p:nvPr/>
          </p:nvSpPr>
          <p:spPr>
            <a:xfrm rot="2759608">
              <a:off x="1499810" y="3092196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6" name="Google Shape;866;p25"/>
            <p:cNvSpPr/>
            <p:nvPr/>
          </p:nvSpPr>
          <p:spPr>
            <a:xfrm rot="2759608">
              <a:off x="2420317" y="2256188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7" name="Google Shape;867;p25"/>
            <p:cNvSpPr/>
            <p:nvPr/>
          </p:nvSpPr>
          <p:spPr>
            <a:xfrm rot="2759608">
              <a:off x="2113748" y="2533940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8" name="Google Shape;868;p25"/>
            <p:cNvSpPr/>
            <p:nvPr/>
          </p:nvSpPr>
          <p:spPr>
            <a:xfrm rot="2759608">
              <a:off x="1838065" y="2790733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9" name="Google Shape;869;p25"/>
            <p:cNvSpPr/>
            <p:nvPr/>
          </p:nvSpPr>
          <p:spPr>
            <a:xfrm>
              <a:off x="2625663" y="457213"/>
              <a:ext cx="109500" cy="109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0" name="Google Shape;870;p25"/>
            <p:cNvSpPr/>
            <p:nvPr/>
          </p:nvSpPr>
          <p:spPr>
            <a:xfrm>
              <a:off x="2643863" y="475413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1" name="Google Shape;871;p25"/>
            <p:cNvSpPr/>
            <p:nvPr/>
          </p:nvSpPr>
          <p:spPr>
            <a:xfrm>
              <a:off x="2684863" y="529116"/>
              <a:ext cx="109500" cy="109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2" name="Google Shape;872;p25"/>
            <p:cNvSpPr/>
            <p:nvPr/>
          </p:nvSpPr>
          <p:spPr>
            <a:xfrm>
              <a:off x="2703063" y="547316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 1">
  <p:cSld name="CUSTOM_8_1"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4" name="Google Shape;874;p26"/>
          <p:cNvGrpSpPr/>
          <p:nvPr/>
        </p:nvGrpSpPr>
        <p:grpSpPr>
          <a:xfrm>
            <a:off x="7703606" y="-3611995"/>
            <a:ext cx="2404726" cy="12015937"/>
            <a:chOff x="7703606" y="-3611995"/>
            <a:chExt cx="2404726" cy="12015937"/>
          </a:xfrm>
        </p:grpSpPr>
        <p:grpSp>
          <p:nvGrpSpPr>
            <p:cNvPr id="875" name="Google Shape;875;p26"/>
            <p:cNvGrpSpPr/>
            <p:nvPr/>
          </p:nvGrpSpPr>
          <p:grpSpPr>
            <a:xfrm flipH="1" rot="10800000">
              <a:off x="7703606" y="-3611995"/>
              <a:ext cx="2186019" cy="4663683"/>
              <a:chOff x="3061750" y="2798625"/>
              <a:chExt cx="1053300" cy="2247125"/>
            </a:xfrm>
          </p:grpSpPr>
          <p:grpSp>
            <p:nvGrpSpPr>
              <p:cNvPr id="876" name="Google Shape;876;p26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877" name="Google Shape;877;p26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78" name="Google Shape;878;p26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79" name="Google Shape;879;p26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0" name="Google Shape;880;p26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1" name="Google Shape;881;p26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2" name="Google Shape;882;p26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3" name="Google Shape;883;p26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4" name="Google Shape;884;p26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5" name="Google Shape;885;p26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6" name="Google Shape;886;p26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7" name="Google Shape;887;p26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8" name="Google Shape;888;p26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89" name="Google Shape;889;p26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90" name="Google Shape;890;p26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891" name="Google Shape;891;p26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892" name="Google Shape;892;p26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3" name="Google Shape;893;p26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4" name="Google Shape;894;p26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895" name="Google Shape;895;p26"/>
            <p:cNvGrpSpPr/>
            <p:nvPr/>
          </p:nvGrpSpPr>
          <p:grpSpPr>
            <a:xfrm rot="204526">
              <a:off x="8561696" y="1991379"/>
              <a:ext cx="1358227" cy="6377825"/>
              <a:chOff x="4851025" y="424250"/>
              <a:chExt cx="654450" cy="3073100"/>
            </a:xfrm>
          </p:grpSpPr>
          <p:sp>
            <p:nvSpPr>
              <p:cNvPr id="896" name="Google Shape;896;p26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7" name="Google Shape;897;p26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8" name="Google Shape;898;p26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99" name="Google Shape;899;p26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0" name="Google Shape;900;p26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1" name="Google Shape;901;p26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2" name="Google Shape;902;p26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3" name="Google Shape;903;p26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4" name="Google Shape;904;p26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5" name="Google Shape;905;p26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6" name="Google Shape;906;p26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7" name="Google Shape;907;p26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8" name="Google Shape;908;p26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09" name="Google Shape;909;p26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0" name="Google Shape;910;p26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1" name="Google Shape;911;p26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12" name="Google Shape;912;p26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913" name="Google Shape;913;p26"/>
          <p:cNvSpPr txBox="1"/>
          <p:nvPr>
            <p:ph hasCustomPrompt="1" type="title"/>
          </p:nvPr>
        </p:nvSpPr>
        <p:spPr>
          <a:xfrm>
            <a:off x="6026590" y="837640"/>
            <a:ext cx="1397700" cy="406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20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14" name="Google Shape;914;p26"/>
          <p:cNvSpPr txBox="1"/>
          <p:nvPr>
            <p:ph idx="1" type="subTitle"/>
          </p:nvPr>
        </p:nvSpPr>
        <p:spPr>
          <a:xfrm>
            <a:off x="6026590" y="1528499"/>
            <a:ext cx="2304000" cy="6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915" name="Google Shape;915;p26"/>
          <p:cNvSpPr txBox="1"/>
          <p:nvPr>
            <p:ph idx="2" type="subTitle"/>
          </p:nvPr>
        </p:nvSpPr>
        <p:spPr>
          <a:xfrm>
            <a:off x="6026590" y="1180700"/>
            <a:ext cx="2304000" cy="42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916" name="Google Shape;916;p26"/>
          <p:cNvSpPr txBox="1"/>
          <p:nvPr>
            <p:ph hasCustomPrompt="1" idx="3" type="title"/>
          </p:nvPr>
        </p:nvSpPr>
        <p:spPr>
          <a:xfrm>
            <a:off x="6026590" y="3227722"/>
            <a:ext cx="1397700" cy="406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20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17" name="Google Shape;917;p26"/>
          <p:cNvSpPr txBox="1"/>
          <p:nvPr>
            <p:ph idx="4" type="subTitle"/>
          </p:nvPr>
        </p:nvSpPr>
        <p:spPr>
          <a:xfrm>
            <a:off x="6026590" y="3918575"/>
            <a:ext cx="2304000" cy="6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918" name="Google Shape;918;p26"/>
          <p:cNvSpPr txBox="1"/>
          <p:nvPr>
            <p:ph idx="5" type="subTitle"/>
          </p:nvPr>
        </p:nvSpPr>
        <p:spPr>
          <a:xfrm>
            <a:off x="6026590" y="3570775"/>
            <a:ext cx="2304000" cy="42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919" name="Google Shape;919;p26"/>
          <p:cNvSpPr txBox="1"/>
          <p:nvPr>
            <p:ph idx="6" type="title"/>
          </p:nvPr>
        </p:nvSpPr>
        <p:spPr>
          <a:xfrm>
            <a:off x="719950" y="539500"/>
            <a:ext cx="3746400" cy="121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20" name="Google Shape;920;p26"/>
          <p:cNvSpPr txBox="1"/>
          <p:nvPr>
            <p:ph hasCustomPrompt="1" idx="7" type="title"/>
          </p:nvPr>
        </p:nvSpPr>
        <p:spPr>
          <a:xfrm>
            <a:off x="2192832" y="2398647"/>
            <a:ext cx="1397700" cy="406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b="1" sz="20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921" name="Google Shape;921;p26"/>
          <p:cNvSpPr txBox="1"/>
          <p:nvPr>
            <p:ph idx="8" type="subTitle"/>
          </p:nvPr>
        </p:nvSpPr>
        <p:spPr>
          <a:xfrm>
            <a:off x="978432" y="3089500"/>
            <a:ext cx="2612100" cy="151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Font typeface="PT Sans"/>
              <a:buNone/>
              <a:defRPr sz="2100"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922" name="Google Shape;922;p26"/>
          <p:cNvSpPr txBox="1"/>
          <p:nvPr>
            <p:ph idx="9" type="subTitle"/>
          </p:nvPr>
        </p:nvSpPr>
        <p:spPr>
          <a:xfrm>
            <a:off x="978432" y="2741700"/>
            <a:ext cx="2612100" cy="42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_1">
    <p:spTree>
      <p:nvGrpSpPr>
        <p:cNvPr id="923" name="Shape 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4" name="Google Shape;924;p27"/>
          <p:cNvGrpSpPr/>
          <p:nvPr/>
        </p:nvGrpSpPr>
        <p:grpSpPr>
          <a:xfrm>
            <a:off x="5554631" y="138384"/>
            <a:ext cx="6466222" cy="5725450"/>
            <a:chOff x="5554631" y="138384"/>
            <a:chExt cx="6466222" cy="5725450"/>
          </a:xfrm>
        </p:grpSpPr>
        <p:grpSp>
          <p:nvGrpSpPr>
            <p:cNvPr id="925" name="Google Shape;925;p27"/>
            <p:cNvGrpSpPr/>
            <p:nvPr/>
          </p:nvGrpSpPr>
          <p:grpSpPr>
            <a:xfrm rot="10800000">
              <a:off x="6924297" y="593701"/>
              <a:ext cx="4482760" cy="4754793"/>
              <a:chOff x="4204225" y="2144350"/>
              <a:chExt cx="2159950" cy="2291025"/>
            </a:xfrm>
          </p:grpSpPr>
          <p:sp>
            <p:nvSpPr>
              <p:cNvPr id="926" name="Google Shape;926;p27"/>
              <p:cNvSpPr/>
              <p:nvPr/>
            </p:nvSpPr>
            <p:spPr>
              <a:xfrm>
                <a:off x="4204225" y="2168700"/>
                <a:ext cx="2138575" cy="2242350"/>
              </a:xfrm>
              <a:custGeom>
                <a:rect b="b" l="l" r="r" t="t"/>
                <a:pathLst>
                  <a:path extrusionOk="0" h="89694" w="85543">
                    <a:moveTo>
                      <a:pt x="84207" y="0"/>
                    </a:moveTo>
                    <a:cubicBezTo>
                      <a:pt x="83895" y="0"/>
                      <a:pt x="83583" y="119"/>
                      <a:pt x="83345" y="357"/>
                    </a:cubicBezTo>
                    <a:lnTo>
                      <a:pt x="69442" y="14262"/>
                    </a:lnTo>
                    <a:cubicBezTo>
                      <a:pt x="69394" y="14308"/>
                      <a:pt x="69330" y="14335"/>
                      <a:pt x="69263" y="14335"/>
                    </a:cubicBezTo>
                    <a:lnTo>
                      <a:pt x="49162" y="14335"/>
                    </a:lnTo>
                    <a:cubicBezTo>
                      <a:pt x="47913" y="14335"/>
                      <a:pt x="46690" y="14842"/>
                      <a:pt x="45806" y="15725"/>
                    </a:cubicBezTo>
                    <a:lnTo>
                      <a:pt x="32790" y="28742"/>
                    </a:lnTo>
                    <a:cubicBezTo>
                      <a:pt x="32741" y="28790"/>
                      <a:pt x="32662" y="28819"/>
                      <a:pt x="32577" y="28822"/>
                    </a:cubicBezTo>
                    <a:cubicBezTo>
                      <a:pt x="23839" y="28988"/>
                      <a:pt x="15651" y="32519"/>
                      <a:pt x="9519" y="38765"/>
                    </a:cubicBezTo>
                    <a:cubicBezTo>
                      <a:pt x="3380" y="45017"/>
                      <a:pt x="0" y="53287"/>
                      <a:pt x="0" y="62050"/>
                    </a:cubicBezTo>
                    <a:lnTo>
                      <a:pt x="0" y="65766"/>
                    </a:lnTo>
                    <a:cubicBezTo>
                      <a:pt x="0" y="67016"/>
                      <a:pt x="507" y="68239"/>
                      <a:pt x="1390" y="69123"/>
                    </a:cubicBezTo>
                    <a:lnTo>
                      <a:pt x="21604" y="89336"/>
                    </a:lnTo>
                    <a:cubicBezTo>
                      <a:pt x="21841" y="89574"/>
                      <a:pt x="22153" y="89693"/>
                      <a:pt x="22465" y="89694"/>
                    </a:cubicBezTo>
                    <a:lnTo>
                      <a:pt x="22465" y="89694"/>
                    </a:lnTo>
                    <a:cubicBezTo>
                      <a:pt x="22777" y="89693"/>
                      <a:pt x="23089" y="89574"/>
                      <a:pt x="23326" y="89336"/>
                    </a:cubicBezTo>
                    <a:cubicBezTo>
                      <a:pt x="23802" y="88861"/>
                      <a:pt x="23802" y="88090"/>
                      <a:pt x="23326" y="87614"/>
                    </a:cubicBezTo>
                    <a:lnTo>
                      <a:pt x="3112" y="67401"/>
                    </a:lnTo>
                    <a:cubicBezTo>
                      <a:pt x="2682" y="66970"/>
                      <a:pt x="2435" y="66375"/>
                      <a:pt x="2435" y="65766"/>
                    </a:cubicBezTo>
                    <a:lnTo>
                      <a:pt x="2435" y="62050"/>
                    </a:lnTo>
                    <a:cubicBezTo>
                      <a:pt x="2435" y="53930"/>
                      <a:pt x="5568" y="46266"/>
                      <a:pt x="11257" y="40471"/>
                    </a:cubicBezTo>
                    <a:cubicBezTo>
                      <a:pt x="16939" y="34683"/>
                      <a:pt x="24527" y="31411"/>
                      <a:pt x="32624" y="31257"/>
                    </a:cubicBezTo>
                    <a:cubicBezTo>
                      <a:pt x="33344" y="31243"/>
                      <a:pt x="34015" y="30961"/>
                      <a:pt x="34512" y="30464"/>
                    </a:cubicBezTo>
                    <a:lnTo>
                      <a:pt x="47528" y="17448"/>
                    </a:lnTo>
                    <a:cubicBezTo>
                      <a:pt x="47958" y="17018"/>
                      <a:pt x="48554" y="16771"/>
                      <a:pt x="49162" y="16771"/>
                    </a:cubicBezTo>
                    <a:lnTo>
                      <a:pt x="69263" y="16771"/>
                    </a:lnTo>
                    <a:cubicBezTo>
                      <a:pt x="69971" y="16771"/>
                      <a:pt x="70664" y="16484"/>
                      <a:pt x="71164" y="15984"/>
                    </a:cubicBezTo>
                    <a:lnTo>
                      <a:pt x="85067" y="2079"/>
                    </a:lnTo>
                    <a:cubicBezTo>
                      <a:pt x="85543" y="1605"/>
                      <a:pt x="85543" y="833"/>
                      <a:pt x="85067" y="357"/>
                    </a:cubicBezTo>
                    <a:cubicBezTo>
                      <a:pt x="84830" y="119"/>
                      <a:pt x="84518" y="0"/>
                      <a:pt x="84207" y="0"/>
                    </a:cubicBezTo>
                    <a:close/>
                    <a:moveTo>
                      <a:pt x="22465" y="89694"/>
                    </a:moveTo>
                    <a:cubicBezTo>
                      <a:pt x="22465" y="89694"/>
                      <a:pt x="22464" y="89694"/>
                      <a:pt x="22464" y="89694"/>
                    </a:cubicBezTo>
                    <a:lnTo>
                      <a:pt x="22465" y="89694"/>
                    </a:lnTo>
                    <a:cubicBezTo>
                      <a:pt x="22465" y="89694"/>
                      <a:pt x="22465" y="89694"/>
                      <a:pt x="22465" y="896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7" name="Google Shape;927;p27"/>
              <p:cNvSpPr/>
              <p:nvPr/>
            </p:nvSpPr>
            <p:spPr>
              <a:xfrm>
                <a:off x="6254575" y="2144350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2" y="4385"/>
                      <a:pt x="4384" y="3404"/>
                      <a:pt x="4384" y="2193"/>
                    </a:cubicBezTo>
                    <a:cubicBezTo>
                      <a:pt x="4384" y="982"/>
                      <a:pt x="3402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8" name="Google Shape;928;p27"/>
              <p:cNvSpPr/>
              <p:nvPr/>
            </p:nvSpPr>
            <p:spPr>
              <a:xfrm>
                <a:off x="4715200" y="4325775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2"/>
                    </a:cubicBezTo>
                    <a:cubicBezTo>
                      <a:pt x="1" y="3403"/>
                      <a:pt x="982" y="4384"/>
                      <a:pt x="2193" y="4384"/>
                    </a:cubicBezTo>
                    <a:cubicBezTo>
                      <a:pt x="3404" y="4384"/>
                      <a:pt x="4385" y="3403"/>
                      <a:pt x="4385" y="2192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29" name="Google Shape;929;p27"/>
              <p:cNvSpPr/>
              <p:nvPr/>
            </p:nvSpPr>
            <p:spPr>
              <a:xfrm>
                <a:off x="4477325" y="3113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6" y="0"/>
                      <a:pt x="0" y="328"/>
                      <a:pt x="0" y="731"/>
                    </a:cubicBezTo>
                    <a:cubicBezTo>
                      <a:pt x="0" y="1135"/>
                      <a:pt x="326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0" name="Google Shape;930;p27"/>
              <p:cNvSpPr/>
              <p:nvPr/>
            </p:nvSpPr>
            <p:spPr>
              <a:xfrm>
                <a:off x="4648175" y="29909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1" name="Google Shape;931;p27"/>
              <p:cNvSpPr/>
              <p:nvPr/>
            </p:nvSpPr>
            <p:spPr>
              <a:xfrm>
                <a:off x="4939350" y="29022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2"/>
                      <a:pt x="731" y="1462"/>
                    </a:cubicBezTo>
                    <a:cubicBezTo>
                      <a:pt x="1135" y="1462"/>
                      <a:pt x="1461" y="1134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2" name="Google Shape;932;p27"/>
              <p:cNvSpPr/>
              <p:nvPr/>
            </p:nvSpPr>
            <p:spPr>
              <a:xfrm>
                <a:off x="5783075" y="2536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1"/>
                      <a:pt x="731" y="1461"/>
                    </a:cubicBezTo>
                    <a:cubicBezTo>
                      <a:pt x="1134" y="1461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3" name="Google Shape;933;p27"/>
              <p:cNvSpPr/>
              <p:nvPr/>
            </p:nvSpPr>
            <p:spPr>
              <a:xfrm>
                <a:off x="5538875" y="25365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4" name="Google Shape;934;p27"/>
              <p:cNvSpPr/>
              <p:nvPr/>
            </p:nvSpPr>
            <p:spPr>
              <a:xfrm>
                <a:off x="5327725" y="259197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6"/>
                      <a:pt x="1" y="730"/>
                    </a:cubicBezTo>
                    <a:cubicBezTo>
                      <a:pt x="1" y="1133"/>
                      <a:pt x="327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5" name="Google Shape;935;p27"/>
              <p:cNvSpPr/>
              <p:nvPr/>
            </p:nvSpPr>
            <p:spPr>
              <a:xfrm>
                <a:off x="4483500" y="40996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2" y="1461"/>
                    </a:cubicBezTo>
                    <a:cubicBezTo>
                      <a:pt x="1135" y="1461"/>
                      <a:pt x="1462" y="1134"/>
                      <a:pt x="1462" y="731"/>
                    </a:cubicBezTo>
                    <a:cubicBezTo>
                      <a:pt x="1462" y="327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6" name="Google Shape;936;p27"/>
              <p:cNvSpPr/>
              <p:nvPr/>
            </p:nvSpPr>
            <p:spPr>
              <a:xfrm>
                <a:off x="5147625" y="2770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9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9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7" name="Google Shape;937;p27"/>
              <p:cNvSpPr/>
              <p:nvPr/>
            </p:nvSpPr>
            <p:spPr>
              <a:xfrm>
                <a:off x="4225350" y="35764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8" name="Google Shape;938;p27"/>
              <p:cNvSpPr/>
              <p:nvPr/>
            </p:nvSpPr>
            <p:spPr>
              <a:xfrm>
                <a:off x="4290150" y="33592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9" name="Google Shape;939;p27"/>
              <p:cNvSpPr/>
              <p:nvPr/>
            </p:nvSpPr>
            <p:spPr>
              <a:xfrm>
                <a:off x="4271875" y="38878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0" name="Google Shape;940;p27"/>
              <p:cNvSpPr/>
              <p:nvPr/>
            </p:nvSpPr>
            <p:spPr>
              <a:xfrm>
                <a:off x="5972075" y="24999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1" name="Google Shape;941;p27"/>
              <p:cNvSpPr/>
              <p:nvPr/>
            </p:nvSpPr>
            <p:spPr>
              <a:xfrm>
                <a:off x="6272763" y="21625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2" name="Google Shape;942;p27"/>
              <p:cNvSpPr/>
              <p:nvPr/>
            </p:nvSpPr>
            <p:spPr>
              <a:xfrm>
                <a:off x="6126525" y="23463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3" name="Google Shape;943;p27"/>
              <p:cNvSpPr/>
              <p:nvPr/>
            </p:nvSpPr>
            <p:spPr>
              <a:xfrm>
                <a:off x="4733413" y="43439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44" name="Google Shape;944;p27"/>
            <p:cNvGrpSpPr/>
            <p:nvPr/>
          </p:nvGrpSpPr>
          <p:grpSpPr>
            <a:xfrm flipH="1" rot="-5675928">
              <a:off x="8108626" y="1742294"/>
              <a:ext cx="1358233" cy="6377855"/>
              <a:chOff x="4851025" y="424250"/>
              <a:chExt cx="654450" cy="3073100"/>
            </a:xfrm>
          </p:grpSpPr>
          <p:sp>
            <p:nvSpPr>
              <p:cNvPr id="945" name="Google Shape;945;p27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6" name="Google Shape;946;p27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7" name="Google Shape;947;p27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8" name="Google Shape;948;p27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9" name="Google Shape;949;p27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0" name="Google Shape;950;p27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1" name="Google Shape;951;p27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2" name="Google Shape;952;p27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3" name="Google Shape;953;p27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4" name="Google Shape;954;p27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5" name="Google Shape;955;p27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6" name="Google Shape;956;p27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7" name="Google Shape;957;p27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8" name="Google Shape;958;p27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9" name="Google Shape;959;p27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0" name="Google Shape;960;p27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1" name="Google Shape;961;p27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962" name="Google Shape;962;p27"/>
            <p:cNvGrpSpPr/>
            <p:nvPr/>
          </p:nvGrpSpPr>
          <p:grpSpPr>
            <a:xfrm flipH="1">
              <a:off x="7107400" y="138384"/>
              <a:ext cx="2186019" cy="4663683"/>
              <a:chOff x="3061750" y="2798625"/>
              <a:chExt cx="1053300" cy="2247125"/>
            </a:xfrm>
          </p:grpSpPr>
          <p:grpSp>
            <p:nvGrpSpPr>
              <p:cNvPr id="963" name="Google Shape;963;p27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964" name="Google Shape;964;p27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65" name="Google Shape;965;p27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66" name="Google Shape;966;p27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67" name="Google Shape;967;p27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68" name="Google Shape;968;p27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69" name="Google Shape;969;p27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70" name="Google Shape;970;p27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71" name="Google Shape;971;p27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72" name="Google Shape;972;p27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73" name="Google Shape;973;p27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74" name="Google Shape;974;p27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75" name="Google Shape;975;p27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76" name="Google Shape;976;p27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77" name="Google Shape;977;p27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78" name="Google Shape;978;p27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979" name="Google Shape;979;p27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0" name="Google Shape;980;p27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1" name="Google Shape;981;p27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982" name="Google Shape;982;p27"/>
          <p:cNvSpPr txBox="1"/>
          <p:nvPr>
            <p:ph type="title"/>
          </p:nvPr>
        </p:nvSpPr>
        <p:spPr>
          <a:xfrm>
            <a:off x="713225" y="537571"/>
            <a:ext cx="5081400" cy="121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 sz="8500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83" name="Google Shape;983;p27"/>
          <p:cNvSpPr txBox="1"/>
          <p:nvPr>
            <p:ph idx="1" type="subTitle"/>
          </p:nvPr>
        </p:nvSpPr>
        <p:spPr>
          <a:xfrm>
            <a:off x="713225" y="1832871"/>
            <a:ext cx="5081400" cy="1058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984" name="Google Shape;984;p27"/>
          <p:cNvSpPr txBox="1"/>
          <p:nvPr/>
        </p:nvSpPr>
        <p:spPr>
          <a:xfrm>
            <a:off x="713225" y="3810782"/>
            <a:ext cx="50814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30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CREDITS:</a:t>
            </a:r>
            <a:r>
              <a:rPr lang="en" sz="12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 This presentation template was created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, and includes icons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, and infographics &amp; images by </a:t>
            </a:r>
            <a:r>
              <a:rPr b="1" lang="en" sz="12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lang="en" sz="12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 </a:t>
            </a:r>
            <a:endParaRPr b="1" sz="12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6" name="Google Shape;986;p28"/>
          <p:cNvGrpSpPr/>
          <p:nvPr/>
        </p:nvGrpSpPr>
        <p:grpSpPr>
          <a:xfrm>
            <a:off x="-637104" y="-1568972"/>
            <a:ext cx="11841201" cy="9795847"/>
            <a:chOff x="-637104" y="-1568972"/>
            <a:chExt cx="11841201" cy="9795847"/>
          </a:xfrm>
        </p:grpSpPr>
        <p:grpSp>
          <p:nvGrpSpPr>
            <p:cNvPr id="987" name="Google Shape;987;p28"/>
            <p:cNvGrpSpPr/>
            <p:nvPr/>
          </p:nvGrpSpPr>
          <p:grpSpPr>
            <a:xfrm flipH="1" rot="5400000">
              <a:off x="-2046531" y="-159545"/>
              <a:ext cx="4030101" cy="1211247"/>
              <a:chOff x="430469" y="4172355"/>
              <a:chExt cx="4030101" cy="1211247"/>
            </a:xfrm>
          </p:grpSpPr>
          <p:grpSp>
            <p:nvGrpSpPr>
              <p:cNvPr id="988" name="Google Shape;988;p28"/>
              <p:cNvGrpSpPr/>
              <p:nvPr/>
            </p:nvGrpSpPr>
            <p:grpSpPr>
              <a:xfrm flipH="1" rot="5538019">
                <a:off x="1919568" y="2782430"/>
                <a:ext cx="1051902" cy="3991097"/>
                <a:chOff x="5485075" y="3521900"/>
                <a:chExt cx="506850" cy="1923075"/>
              </a:xfrm>
            </p:grpSpPr>
            <p:sp>
              <p:nvSpPr>
                <p:cNvPr id="989" name="Google Shape;989;p28"/>
                <p:cNvSpPr/>
                <p:nvPr/>
              </p:nvSpPr>
              <p:spPr>
                <a:xfrm>
                  <a:off x="5485075" y="3546250"/>
                  <a:ext cx="483200" cy="1898725"/>
                </a:xfrm>
                <a:custGeom>
                  <a:rect b="b" l="l" r="r" t="t"/>
                  <a:pathLst>
                    <a:path extrusionOk="0" h="75949" w="19328">
                      <a:moveTo>
                        <a:pt x="18079" y="1"/>
                      </a:moveTo>
                      <a:cubicBezTo>
                        <a:pt x="17765" y="1"/>
                        <a:pt x="17475" y="122"/>
                        <a:pt x="17258" y="320"/>
                      </a:cubicBezTo>
                      <a:cubicBezTo>
                        <a:pt x="17028" y="531"/>
                        <a:pt x="16878" y="829"/>
                        <a:pt x="16865" y="1166"/>
                      </a:cubicBezTo>
                      <a:lnTo>
                        <a:pt x="14279" y="60154"/>
                      </a:lnTo>
                      <a:cubicBezTo>
                        <a:pt x="14258" y="60637"/>
                        <a:pt x="13888" y="61430"/>
                        <a:pt x="13531" y="61756"/>
                      </a:cubicBezTo>
                      <a:lnTo>
                        <a:pt x="0" y="74152"/>
                      </a:lnTo>
                      <a:lnTo>
                        <a:pt x="1646" y="75948"/>
                      </a:lnTo>
                      <a:lnTo>
                        <a:pt x="15177" y="63552"/>
                      </a:lnTo>
                      <a:cubicBezTo>
                        <a:pt x="16003" y="62796"/>
                        <a:pt x="16664" y="61381"/>
                        <a:pt x="16713" y="60260"/>
                      </a:cubicBezTo>
                      <a:lnTo>
                        <a:pt x="19298" y="1272"/>
                      </a:lnTo>
                      <a:cubicBezTo>
                        <a:pt x="19327" y="600"/>
                        <a:pt x="18806" y="32"/>
                        <a:pt x="18134" y="2"/>
                      </a:cubicBezTo>
                      <a:cubicBezTo>
                        <a:pt x="18115" y="1"/>
                        <a:pt x="18097" y="1"/>
                        <a:pt x="1807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90" name="Google Shape;990;p28"/>
                <p:cNvSpPr/>
                <p:nvPr/>
              </p:nvSpPr>
              <p:spPr>
                <a:xfrm>
                  <a:off x="5882300" y="352190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1" y="0"/>
                        <a:pt x="0" y="983"/>
                        <a:pt x="0" y="2192"/>
                      </a:cubicBezTo>
                      <a:cubicBezTo>
                        <a:pt x="0" y="3403"/>
                        <a:pt x="981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91" name="Google Shape;991;p28"/>
                <p:cNvSpPr/>
                <p:nvPr/>
              </p:nvSpPr>
              <p:spPr>
                <a:xfrm>
                  <a:off x="5859550" y="4861650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92" name="Google Shape;992;p28"/>
                <p:cNvSpPr/>
                <p:nvPr/>
              </p:nvSpPr>
              <p:spPr>
                <a:xfrm>
                  <a:off x="5761175" y="51548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8" y="0"/>
                        <a:pt x="1" y="328"/>
                        <a:pt x="1" y="730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2" y="1134"/>
                        <a:pt x="1462" y="730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93" name="Google Shape;993;p28"/>
                <p:cNvSpPr/>
                <p:nvPr/>
              </p:nvSpPr>
              <p:spPr>
                <a:xfrm>
                  <a:off x="5885350" y="4238975"/>
                  <a:ext cx="36525" cy="36575"/>
                </a:xfrm>
                <a:custGeom>
                  <a:rect b="b" l="l" r="r" t="t"/>
                  <a:pathLst>
                    <a:path extrusionOk="0" h="1463" w="1461">
                      <a:moveTo>
                        <a:pt x="730" y="0"/>
                      </a:moveTo>
                      <a:cubicBezTo>
                        <a:pt x="328" y="0"/>
                        <a:pt x="0" y="328"/>
                        <a:pt x="0" y="731"/>
                      </a:cubicBezTo>
                      <a:cubicBezTo>
                        <a:pt x="0" y="1135"/>
                        <a:pt x="328" y="1462"/>
                        <a:pt x="730" y="1462"/>
                      </a:cubicBezTo>
                      <a:cubicBezTo>
                        <a:pt x="1134" y="1462"/>
                        <a:pt x="1461" y="1135"/>
                        <a:pt x="1461" y="731"/>
                      </a:cubicBezTo>
                      <a:cubicBezTo>
                        <a:pt x="1461" y="328"/>
                        <a:pt x="1134" y="0"/>
                        <a:pt x="73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94" name="Google Shape;994;p28"/>
                <p:cNvSpPr/>
                <p:nvPr/>
              </p:nvSpPr>
              <p:spPr>
                <a:xfrm>
                  <a:off x="5893747" y="4039477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8" y="0"/>
                        <a:pt x="1" y="326"/>
                        <a:pt x="1" y="730"/>
                      </a:cubicBezTo>
                      <a:cubicBezTo>
                        <a:pt x="1" y="1133"/>
                        <a:pt x="328" y="1461"/>
                        <a:pt x="731" y="1461"/>
                      </a:cubicBezTo>
                      <a:cubicBezTo>
                        <a:pt x="1135" y="1461"/>
                        <a:pt x="1461" y="1133"/>
                        <a:pt x="1461" y="730"/>
                      </a:cubicBezTo>
                      <a:cubicBezTo>
                        <a:pt x="1461" y="326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95" name="Google Shape;995;p28"/>
                <p:cNvSpPr/>
                <p:nvPr/>
              </p:nvSpPr>
              <p:spPr>
                <a:xfrm>
                  <a:off x="5880000" y="4441300"/>
                  <a:ext cx="36575" cy="36525"/>
                </a:xfrm>
                <a:custGeom>
                  <a:rect b="b" l="l" r="r" t="t"/>
                  <a:pathLst>
                    <a:path extrusionOk="0" h="1461" w="1463">
                      <a:moveTo>
                        <a:pt x="732" y="0"/>
                      </a:moveTo>
                      <a:cubicBezTo>
                        <a:pt x="328" y="0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2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96" name="Google Shape;996;p28"/>
                <p:cNvSpPr/>
                <p:nvPr/>
              </p:nvSpPr>
              <p:spPr>
                <a:xfrm>
                  <a:off x="5867650" y="46738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0"/>
                      </a:moveTo>
                      <a:cubicBezTo>
                        <a:pt x="327" y="0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2"/>
                      </a:cubicBezTo>
                      <a:cubicBezTo>
                        <a:pt x="1461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97" name="Google Shape;997;p28"/>
                <p:cNvSpPr/>
                <p:nvPr/>
              </p:nvSpPr>
              <p:spPr>
                <a:xfrm>
                  <a:off x="5588800" y="531275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4"/>
                        <a:pt x="328" y="1462"/>
                        <a:pt x="731" y="1462"/>
                      </a:cubicBezTo>
                      <a:cubicBezTo>
                        <a:pt x="1134" y="1462"/>
                        <a:pt x="1461" y="1134"/>
                        <a:pt x="1461" y="732"/>
                      </a:cubicBezTo>
                      <a:cubicBezTo>
                        <a:pt x="1461" y="328"/>
                        <a:pt x="1134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998" name="Google Shape;998;p28"/>
                <p:cNvSpPr/>
                <p:nvPr/>
              </p:nvSpPr>
              <p:spPr>
                <a:xfrm>
                  <a:off x="5900013" y="3540113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999" name="Google Shape;999;p28"/>
              <p:cNvSpPr/>
              <p:nvPr/>
            </p:nvSpPr>
            <p:spPr>
              <a:xfrm flipH="1" rot="5538019">
                <a:off x="3788155" y="4406606"/>
                <a:ext cx="75855" cy="75803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00" name="Google Shape;1000;p28"/>
            <p:cNvGrpSpPr/>
            <p:nvPr/>
          </p:nvGrpSpPr>
          <p:grpSpPr>
            <a:xfrm rot="5400000">
              <a:off x="7779246" y="-1792341"/>
              <a:ext cx="2186019" cy="4663683"/>
              <a:chOff x="3061750" y="2798625"/>
              <a:chExt cx="1053300" cy="2247125"/>
            </a:xfrm>
          </p:grpSpPr>
          <p:grpSp>
            <p:nvGrpSpPr>
              <p:cNvPr id="1001" name="Google Shape;1001;p28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1002" name="Google Shape;1002;p28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03" name="Google Shape;1003;p28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04" name="Google Shape;1004;p28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05" name="Google Shape;1005;p28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06" name="Google Shape;1006;p28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07" name="Google Shape;1007;p28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08" name="Google Shape;1008;p28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09" name="Google Shape;1009;p28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10" name="Google Shape;1010;p28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11" name="Google Shape;1011;p28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12" name="Google Shape;1012;p28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13" name="Google Shape;1013;p28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14" name="Google Shape;1014;p28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15" name="Google Shape;1015;p28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16" name="Google Shape;1016;p28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017" name="Google Shape;1017;p28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8" name="Google Shape;1018;p28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9" name="Google Shape;1019;p28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20" name="Google Shape;1020;p28"/>
            <p:cNvGrpSpPr/>
            <p:nvPr/>
          </p:nvGrpSpPr>
          <p:grpSpPr>
            <a:xfrm rot="-10536040">
              <a:off x="8286973" y="1806219"/>
              <a:ext cx="1358255" cy="6377958"/>
              <a:chOff x="4851025" y="424250"/>
              <a:chExt cx="654450" cy="3073100"/>
            </a:xfrm>
          </p:grpSpPr>
          <p:sp>
            <p:nvSpPr>
              <p:cNvPr id="1021" name="Google Shape;1021;p28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2" name="Google Shape;1022;p28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3" name="Google Shape;1023;p28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4" name="Google Shape;1024;p28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5" name="Google Shape;1025;p28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6" name="Google Shape;1026;p28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7" name="Google Shape;1027;p28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8" name="Google Shape;1028;p28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9" name="Google Shape;1029;p28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0" name="Google Shape;1030;p28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1" name="Google Shape;1031;p28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2" name="Google Shape;1032;p28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3" name="Google Shape;1033;p28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4" name="Google Shape;1034;p28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5" name="Google Shape;1035;p28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6" name="Google Shape;1036;p28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7" name="Google Shape;1037;p28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1038" name="Shape 10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oogle Shape;1039;p29"/>
          <p:cNvGrpSpPr/>
          <p:nvPr/>
        </p:nvGrpSpPr>
        <p:grpSpPr>
          <a:xfrm>
            <a:off x="-1545742" y="-135645"/>
            <a:ext cx="14095135" cy="6259329"/>
            <a:chOff x="-1545742" y="-135645"/>
            <a:chExt cx="14095135" cy="6259329"/>
          </a:xfrm>
        </p:grpSpPr>
        <p:grpSp>
          <p:nvGrpSpPr>
            <p:cNvPr id="1040" name="Google Shape;1040;p29"/>
            <p:cNvGrpSpPr/>
            <p:nvPr/>
          </p:nvGrpSpPr>
          <p:grpSpPr>
            <a:xfrm flipH="1" rot="10800000">
              <a:off x="-1545742" y="987876"/>
              <a:ext cx="4482760" cy="4754793"/>
              <a:chOff x="4204225" y="2144350"/>
              <a:chExt cx="2159950" cy="2291025"/>
            </a:xfrm>
          </p:grpSpPr>
          <p:sp>
            <p:nvSpPr>
              <p:cNvPr id="1041" name="Google Shape;1041;p29"/>
              <p:cNvSpPr/>
              <p:nvPr/>
            </p:nvSpPr>
            <p:spPr>
              <a:xfrm>
                <a:off x="4204225" y="2168700"/>
                <a:ext cx="2138575" cy="2242350"/>
              </a:xfrm>
              <a:custGeom>
                <a:rect b="b" l="l" r="r" t="t"/>
                <a:pathLst>
                  <a:path extrusionOk="0" h="89694" w="85543">
                    <a:moveTo>
                      <a:pt x="84207" y="0"/>
                    </a:moveTo>
                    <a:cubicBezTo>
                      <a:pt x="83895" y="0"/>
                      <a:pt x="83583" y="119"/>
                      <a:pt x="83345" y="357"/>
                    </a:cubicBezTo>
                    <a:lnTo>
                      <a:pt x="69442" y="14262"/>
                    </a:lnTo>
                    <a:cubicBezTo>
                      <a:pt x="69394" y="14308"/>
                      <a:pt x="69330" y="14335"/>
                      <a:pt x="69263" y="14335"/>
                    </a:cubicBezTo>
                    <a:lnTo>
                      <a:pt x="49162" y="14335"/>
                    </a:lnTo>
                    <a:cubicBezTo>
                      <a:pt x="47913" y="14335"/>
                      <a:pt x="46690" y="14842"/>
                      <a:pt x="45806" y="15725"/>
                    </a:cubicBezTo>
                    <a:lnTo>
                      <a:pt x="32790" y="28742"/>
                    </a:lnTo>
                    <a:cubicBezTo>
                      <a:pt x="32741" y="28790"/>
                      <a:pt x="32662" y="28819"/>
                      <a:pt x="32577" y="28822"/>
                    </a:cubicBezTo>
                    <a:cubicBezTo>
                      <a:pt x="23839" y="28988"/>
                      <a:pt x="15651" y="32519"/>
                      <a:pt x="9519" y="38765"/>
                    </a:cubicBezTo>
                    <a:cubicBezTo>
                      <a:pt x="3380" y="45017"/>
                      <a:pt x="0" y="53287"/>
                      <a:pt x="0" y="62050"/>
                    </a:cubicBezTo>
                    <a:lnTo>
                      <a:pt x="0" y="65766"/>
                    </a:lnTo>
                    <a:cubicBezTo>
                      <a:pt x="0" y="67016"/>
                      <a:pt x="507" y="68239"/>
                      <a:pt x="1390" y="69123"/>
                    </a:cubicBezTo>
                    <a:lnTo>
                      <a:pt x="21604" y="89336"/>
                    </a:lnTo>
                    <a:cubicBezTo>
                      <a:pt x="21841" y="89574"/>
                      <a:pt x="22153" y="89693"/>
                      <a:pt x="22465" y="89694"/>
                    </a:cubicBezTo>
                    <a:lnTo>
                      <a:pt x="22465" y="89694"/>
                    </a:lnTo>
                    <a:cubicBezTo>
                      <a:pt x="22777" y="89693"/>
                      <a:pt x="23089" y="89574"/>
                      <a:pt x="23326" y="89336"/>
                    </a:cubicBezTo>
                    <a:cubicBezTo>
                      <a:pt x="23802" y="88861"/>
                      <a:pt x="23802" y="88090"/>
                      <a:pt x="23326" y="87614"/>
                    </a:cubicBezTo>
                    <a:lnTo>
                      <a:pt x="3112" y="67401"/>
                    </a:lnTo>
                    <a:cubicBezTo>
                      <a:pt x="2682" y="66970"/>
                      <a:pt x="2435" y="66375"/>
                      <a:pt x="2435" y="65766"/>
                    </a:cubicBezTo>
                    <a:lnTo>
                      <a:pt x="2435" y="62050"/>
                    </a:lnTo>
                    <a:cubicBezTo>
                      <a:pt x="2435" y="53930"/>
                      <a:pt x="5568" y="46266"/>
                      <a:pt x="11257" y="40471"/>
                    </a:cubicBezTo>
                    <a:cubicBezTo>
                      <a:pt x="16939" y="34683"/>
                      <a:pt x="24527" y="31411"/>
                      <a:pt x="32624" y="31257"/>
                    </a:cubicBezTo>
                    <a:cubicBezTo>
                      <a:pt x="33344" y="31243"/>
                      <a:pt x="34015" y="30961"/>
                      <a:pt x="34512" y="30464"/>
                    </a:cubicBezTo>
                    <a:lnTo>
                      <a:pt x="47528" y="17448"/>
                    </a:lnTo>
                    <a:cubicBezTo>
                      <a:pt x="47958" y="17018"/>
                      <a:pt x="48554" y="16771"/>
                      <a:pt x="49162" y="16771"/>
                    </a:cubicBezTo>
                    <a:lnTo>
                      <a:pt x="69263" y="16771"/>
                    </a:lnTo>
                    <a:cubicBezTo>
                      <a:pt x="69971" y="16771"/>
                      <a:pt x="70664" y="16484"/>
                      <a:pt x="71164" y="15984"/>
                    </a:cubicBezTo>
                    <a:lnTo>
                      <a:pt x="85067" y="2079"/>
                    </a:lnTo>
                    <a:cubicBezTo>
                      <a:pt x="85543" y="1605"/>
                      <a:pt x="85543" y="833"/>
                      <a:pt x="85067" y="357"/>
                    </a:cubicBezTo>
                    <a:cubicBezTo>
                      <a:pt x="84830" y="119"/>
                      <a:pt x="84518" y="0"/>
                      <a:pt x="84207" y="0"/>
                    </a:cubicBezTo>
                    <a:close/>
                    <a:moveTo>
                      <a:pt x="22465" y="89694"/>
                    </a:moveTo>
                    <a:cubicBezTo>
                      <a:pt x="22465" y="89694"/>
                      <a:pt x="22464" y="89694"/>
                      <a:pt x="22464" y="89694"/>
                    </a:cubicBezTo>
                    <a:lnTo>
                      <a:pt x="22465" y="89694"/>
                    </a:lnTo>
                    <a:cubicBezTo>
                      <a:pt x="22465" y="89694"/>
                      <a:pt x="22465" y="89694"/>
                      <a:pt x="22465" y="896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2" name="Google Shape;1042;p29"/>
              <p:cNvSpPr/>
              <p:nvPr/>
            </p:nvSpPr>
            <p:spPr>
              <a:xfrm>
                <a:off x="6254575" y="2144350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2" y="4385"/>
                      <a:pt x="4384" y="3404"/>
                      <a:pt x="4384" y="2193"/>
                    </a:cubicBezTo>
                    <a:cubicBezTo>
                      <a:pt x="4384" y="982"/>
                      <a:pt x="3402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3" name="Google Shape;1043;p29"/>
              <p:cNvSpPr/>
              <p:nvPr/>
            </p:nvSpPr>
            <p:spPr>
              <a:xfrm>
                <a:off x="4715200" y="4325775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2"/>
                    </a:cubicBezTo>
                    <a:cubicBezTo>
                      <a:pt x="1" y="3403"/>
                      <a:pt x="982" y="4384"/>
                      <a:pt x="2193" y="4384"/>
                    </a:cubicBezTo>
                    <a:cubicBezTo>
                      <a:pt x="3404" y="4384"/>
                      <a:pt x="4385" y="3403"/>
                      <a:pt x="4385" y="2192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4" name="Google Shape;1044;p29"/>
              <p:cNvSpPr/>
              <p:nvPr/>
            </p:nvSpPr>
            <p:spPr>
              <a:xfrm>
                <a:off x="4477325" y="3113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6" y="0"/>
                      <a:pt x="0" y="328"/>
                      <a:pt x="0" y="731"/>
                    </a:cubicBezTo>
                    <a:cubicBezTo>
                      <a:pt x="0" y="1135"/>
                      <a:pt x="326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5" name="Google Shape;1045;p29"/>
              <p:cNvSpPr/>
              <p:nvPr/>
            </p:nvSpPr>
            <p:spPr>
              <a:xfrm>
                <a:off x="4648175" y="29909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6" name="Google Shape;1046;p29"/>
              <p:cNvSpPr/>
              <p:nvPr/>
            </p:nvSpPr>
            <p:spPr>
              <a:xfrm>
                <a:off x="4939350" y="29022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2"/>
                      <a:pt x="731" y="1462"/>
                    </a:cubicBezTo>
                    <a:cubicBezTo>
                      <a:pt x="1135" y="1462"/>
                      <a:pt x="1461" y="1134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7" name="Google Shape;1047;p29"/>
              <p:cNvSpPr/>
              <p:nvPr/>
            </p:nvSpPr>
            <p:spPr>
              <a:xfrm>
                <a:off x="5783075" y="2536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1"/>
                      <a:pt x="731" y="1461"/>
                    </a:cubicBezTo>
                    <a:cubicBezTo>
                      <a:pt x="1134" y="1461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8" name="Google Shape;1048;p29"/>
              <p:cNvSpPr/>
              <p:nvPr/>
            </p:nvSpPr>
            <p:spPr>
              <a:xfrm>
                <a:off x="5538875" y="25365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9" name="Google Shape;1049;p29"/>
              <p:cNvSpPr/>
              <p:nvPr/>
            </p:nvSpPr>
            <p:spPr>
              <a:xfrm>
                <a:off x="5327725" y="259197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6"/>
                      <a:pt x="1" y="730"/>
                    </a:cubicBezTo>
                    <a:cubicBezTo>
                      <a:pt x="1" y="1133"/>
                      <a:pt x="327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0" name="Google Shape;1050;p29"/>
              <p:cNvSpPr/>
              <p:nvPr/>
            </p:nvSpPr>
            <p:spPr>
              <a:xfrm>
                <a:off x="4483500" y="40996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2" y="1461"/>
                    </a:cubicBezTo>
                    <a:cubicBezTo>
                      <a:pt x="1135" y="1461"/>
                      <a:pt x="1462" y="1134"/>
                      <a:pt x="1462" y="731"/>
                    </a:cubicBezTo>
                    <a:cubicBezTo>
                      <a:pt x="1462" y="327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1" name="Google Shape;1051;p29"/>
              <p:cNvSpPr/>
              <p:nvPr/>
            </p:nvSpPr>
            <p:spPr>
              <a:xfrm>
                <a:off x="5147625" y="2770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9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9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2" name="Google Shape;1052;p29"/>
              <p:cNvSpPr/>
              <p:nvPr/>
            </p:nvSpPr>
            <p:spPr>
              <a:xfrm>
                <a:off x="4225350" y="35764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3" name="Google Shape;1053;p29"/>
              <p:cNvSpPr/>
              <p:nvPr/>
            </p:nvSpPr>
            <p:spPr>
              <a:xfrm>
                <a:off x="4290150" y="33592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4" name="Google Shape;1054;p29"/>
              <p:cNvSpPr/>
              <p:nvPr/>
            </p:nvSpPr>
            <p:spPr>
              <a:xfrm>
                <a:off x="4271875" y="38878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5" name="Google Shape;1055;p29"/>
              <p:cNvSpPr/>
              <p:nvPr/>
            </p:nvSpPr>
            <p:spPr>
              <a:xfrm>
                <a:off x="5972075" y="24999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6" name="Google Shape;1056;p29"/>
              <p:cNvSpPr/>
              <p:nvPr/>
            </p:nvSpPr>
            <p:spPr>
              <a:xfrm>
                <a:off x="6272763" y="21625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7" name="Google Shape;1057;p29"/>
              <p:cNvSpPr/>
              <p:nvPr/>
            </p:nvSpPr>
            <p:spPr>
              <a:xfrm>
                <a:off x="6126525" y="23463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8" name="Google Shape;1058;p29"/>
              <p:cNvSpPr/>
              <p:nvPr/>
            </p:nvSpPr>
            <p:spPr>
              <a:xfrm>
                <a:off x="4733413" y="43439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59" name="Google Shape;1059;p29"/>
            <p:cNvGrpSpPr/>
            <p:nvPr/>
          </p:nvGrpSpPr>
          <p:grpSpPr>
            <a:xfrm flipH="1">
              <a:off x="6083170" y="-135645"/>
              <a:ext cx="6466222" cy="6259329"/>
              <a:chOff x="-3358617" y="-151795"/>
              <a:chExt cx="6466222" cy="6259329"/>
            </a:xfrm>
          </p:grpSpPr>
          <p:grpSp>
            <p:nvGrpSpPr>
              <p:cNvPr id="1060" name="Google Shape;1060;p29"/>
              <p:cNvGrpSpPr/>
              <p:nvPr/>
            </p:nvGrpSpPr>
            <p:grpSpPr>
              <a:xfrm rot="5675928">
                <a:off x="-804623" y="1985994"/>
                <a:ext cx="1358233" cy="6377855"/>
                <a:chOff x="4851025" y="424250"/>
                <a:chExt cx="654450" cy="3073100"/>
              </a:xfrm>
            </p:grpSpPr>
            <p:sp>
              <p:nvSpPr>
                <p:cNvPr id="1061" name="Google Shape;1061;p29"/>
                <p:cNvSpPr/>
                <p:nvPr/>
              </p:nvSpPr>
              <p:spPr>
                <a:xfrm>
                  <a:off x="4851025" y="448600"/>
                  <a:ext cx="631325" cy="3024400"/>
                </a:xfrm>
                <a:custGeom>
                  <a:rect b="b" l="l" r="r" t="t"/>
                  <a:pathLst>
                    <a:path extrusionOk="0" h="120976" w="25253">
                      <a:moveTo>
                        <a:pt x="17263" y="1"/>
                      </a:moveTo>
                      <a:cubicBezTo>
                        <a:pt x="16919" y="1"/>
                        <a:pt x="16578" y="145"/>
                        <a:pt x="16337" y="427"/>
                      </a:cubicBezTo>
                      <a:lnTo>
                        <a:pt x="1215" y="18082"/>
                      </a:lnTo>
                      <a:cubicBezTo>
                        <a:pt x="486" y="18933"/>
                        <a:pt x="1" y="20417"/>
                        <a:pt x="87" y="21534"/>
                      </a:cubicBezTo>
                      <a:lnTo>
                        <a:pt x="1840" y="44229"/>
                      </a:lnTo>
                      <a:cubicBezTo>
                        <a:pt x="1927" y="45346"/>
                        <a:pt x="2634" y="46738"/>
                        <a:pt x="3486" y="47467"/>
                      </a:cubicBezTo>
                      <a:lnTo>
                        <a:pt x="17422" y="59405"/>
                      </a:lnTo>
                      <a:cubicBezTo>
                        <a:pt x="17790" y="59720"/>
                        <a:pt x="18186" y="60500"/>
                        <a:pt x="18223" y="60982"/>
                      </a:cubicBezTo>
                      <a:lnTo>
                        <a:pt x="22773" y="119851"/>
                      </a:lnTo>
                      <a:cubicBezTo>
                        <a:pt x="22798" y="120187"/>
                        <a:pt x="22958" y="120480"/>
                        <a:pt x="23194" y="120682"/>
                      </a:cubicBezTo>
                      <a:cubicBezTo>
                        <a:pt x="23409" y="120866"/>
                        <a:pt x="23686" y="120975"/>
                        <a:pt x="23985" y="120975"/>
                      </a:cubicBezTo>
                      <a:cubicBezTo>
                        <a:pt x="24016" y="120975"/>
                        <a:pt x="24048" y="120974"/>
                        <a:pt x="24081" y="120972"/>
                      </a:cubicBezTo>
                      <a:cubicBezTo>
                        <a:pt x="24752" y="120920"/>
                        <a:pt x="25253" y="120334"/>
                        <a:pt x="25201" y="119664"/>
                      </a:cubicBezTo>
                      <a:lnTo>
                        <a:pt x="20652" y="60795"/>
                      </a:lnTo>
                      <a:cubicBezTo>
                        <a:pt x="20565" y="59676"/>
                        <a:pt x="19858" y="58284"/>
                        <a:pt x="19007" y="57555"/>
                      </a:cubicBezTo>
                      <a:lnTo>
                        <a:pt x="5070" y="45618"/>
                      </a:lnTo>
                      <a:cubicBezTo>
                        <a:pt x="4702" y="45304"/>
                        <a:pt x="4306" y="44522"/>
                        <a:pt x="4269" y="44041"/>
                      </a:cubicBezTo>
                      <a:lnTo>
                        <a:pt x="2516" y="21347"/>
                      </a:lnTo>
                      <a:cubicBezTo>
                        <a:pt x="2478" y="20866"/>
                        <a:pt x="2750" y="20033"/>
                        <a:pt x="3065" y="19666"/>
                      </a:cubicBezTo>
                      <a:lnTo>
                        <a:pt x="18187" y="2011"/>
                      </a:lnTo>
                      <a:cubicBezTo>
                        <a:pt x="18624" y="1500"/>
                        <a:pt x="18564" y="732"/>
                        <a:pt x="18054" y="293"/>
                      </a:cubicBezTo>
                      <a:cubicBezTo>
                        <a:pt x="17825" y="97"/>
                        <a:pt x="17543" y="1"/>
                        <a:pt x="1726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62" name="Google Shape;1062;p29"/>
                <p:cNvSpPr/>
                <p:nvPr/>
              </p:nvSpPr>
              <p:spPr>
                <a:xfrm>
                  <a:off x="5227775" y="424250"/>
                  <a:ext cx="109600" cy="109650"/>
                </a:xfrm>
                <a:custGeom>
                  <a:rect b="b" l="l" r="r" t="t"/>
                  <a:pathLst>
                    <a:path extrusionOk="0" h="4386" w="4384">
                      <a:moveTo>
                        <a:pt x="2191" y="1"/>
                      </a:moveTo>
                      <a:cubicBezTo>
                        <a:pt x="982" y="1"/>
                        <a:pt x="0" y="982"/>
                        <a:pt x="0" y="2193"/>
                      </a:cubicBezTo>
                      <a:cubicBezTo>
                        <a:pt x="0" y="3404"/>
                        <a:pt x="982" y="4385"/>
                        <a:pt x="2191" y="4385"/>
                      </a:cubicBezTo>
                      <a:cubicBezTo>
                        <a:pt x="3402" y="4385"/>
                        <a:pt x="4383" y="3404"/>
                        <a:pt x="4383" y="2193"/>
                      </a:cubicBezTo>
                      <a:cubicBezTo>
                        <a:pt x="4383" y="982"/>
                        <a:pt x="3402" y="1"/>
                        <a:pt x="2191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63" name="Google Shape;1063;p29"/>
                <p:cNvSpPr/>
                <p:nvPr/>
              </p:nvSpPr>
              <p:spPr>
                <a:xfrm>
                  <a:off x="5395875" y="3387725"/>
                  <a:ext cx="109600" cy="109625"/>
                </a:xfrm>
                <a:custGeom>
                  <a:rect b="b" l="l" r="r" t="t"/>
                  <a:pathLst>
                    <a:path extrusionOk="0" h="4385" w="4384">
                      <a:moveTo>
                        <a:pt x="2193" y="0"/>
                      </a:moveTo>
                      <a:cubicBezTo>
                        <a:pt x="982" y="0"/>
                        <a:pt x="1" y="982"/>
                        <a:pt x="1" y="2193"/>
                      </a:cubicBezTo>
                      <a:cubicBezTo>
                        <a:pt x="1" y="3403"/>
                        <a:pt x="982" y="4385"/>
                        <a:pt x="2193" y="4385"/>
                      </a:cubicBezTo>
                      <a:cubicBezTo>
                        <a:pt x="3403" y="4385"/>
                        <a:pt x="4384" y="3403"/>
                        <a:pt x="4384" y="2193"/>
                      </a:cubicBezTo>
                      <a:cubicBezTo>
                        <a:pt x="4384" y="982"/>
                        <a:pt x="3403" y="0"/>
                        <a:pt x="2193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64" name="Google Shape;1064;p29"/>
                <p:cNvSpPr/>
                <p:nvPr/>
              </p:nvSpPr>
              <p:spPr>
                <a:xfrm>
                  <a:off x="5327225" y="2047550"/>
                  <a:ext cx="36525" cy="36575"/>
                </a:xfrm>
                <a:custGeom>
                  <a:rect b="b" l="l" r="r" t="t"/>
                  <a:pathLst>
                    <a:path extrusionOk="0" h="1463" w="1461">
                      <a:moveTo>
                        <a:pt x="731" y="1"/>
                      </a:moveTo>
                      <a:cubicBezTo>
                        <a:pt x="327" y="1"/>
                        <a:pt x="0" y="328"/>
                        <a:pt x="0" y="731"/>
                      </a:cubicBezTo>
                      <a:cubicBezTo>
                        <a:pt x="0" y="1135"/>
                        <a:pt x="327" y="1463"/>
                        <a:pt x="731" y="1463"/>
                      </a:cubicBezTo>
                      <a:cubicBezTo>
                        <a:pt x="1133" y="1463"/>
                        <a:pt x="1461" y="1135"/>
                        <a:pt x="1461" y="731"/>
                      </a:cubicBezTo>
                      <a:cubicBezTo>
                        <a:pt x="1461" y="328"/>
                        <a:pt x="1133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65" name="Google Shape;1065;p29"/>
                <p:cNvSpPr/>
                <p:nvPr/>
              </p:nvSpPr>
              <p:spPr>
                <a:xfrm>
                  <a:off x="4873475" y="1075800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4"/>
                        <a:pt x="327" y="1462"/>
                        <a:pt x="731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66" name="Google Shape;1066;p29"/>
                <p:cNvSpPr/>
                <p:nvPr/>
              </p:nvSpPr>
              <p:spPr>
                <a:xfrm>
                  <a:off x="5221675" y="1834000"/>
                  <a:ext cx="36525" cy="36575"/>
                </a:xfrm>
                <a:custGeom>
                  <a:rect b="b" l="l" r="r" t="t"/>
                  <a:pathLst>
                    <a:path extrusionOk="0" h="1463" w="1461">
                      <a:moveTo>
                        <a:pt x="730" y="1"/>
                      </a:moveTo>
                      <a:cubicBezTo>
                        <a:pt x="327" y="1"/>
                        <a:pt x="0" y="328"/>
                        <a:pt x="0" y="731"/>
                      </a:cubicBezTo>
                      <a:cubicBezTo>
                        <a:pt x="0" y="1135"/>
                        <a:pt x="327" y="1462"/>
                        <a:pt x="730" y="1462"/>
                      </a:cubicBezTo>
                      <a:cubicBezTo>
                        <a:pt x="1134" y="1462"/>
                        <a:pt x="1461" y="1135"/>
                        <a:pt x="1461" y="731"/>
                      </a:cubicBezTo>
                      <a:cubicBezTo>
                        <a:pt x="1461" y="328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67" name="Google Shape;1067;p29"/>
                <p:cNvSpPr/>
                <p:nvPr/>
              </p:nvSpPr>
              <p:spPr>
                <a:xfrm>
                  <a:off x="5373750" y="266905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0"/>
                      </a:moveTo>
                      <a:cubicBezTo>
                        <a:pt x="327" y="0"/>
                        <a:pt x="0" y="328"/>
                        <a:pt x="0" y="732"/>
                      </a:cubicBezTo>
                      <a:cubicBezTo>
                        <a:pt x="0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68" name="Google Shape;1068;p29"/>
                <p:cNvSpPr/>
                <p:nvPr/>
              </p:nvSpPr>
              <p:spPr>
                <a:xfrm>
                  <a:off x="5387700" y="28533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1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69" name="Google Shape;1069;p29"/>
                <p:cNvSpPr/>
                <p:nvPr/>
              </p:nvSpPr>
              <p:spPr>
                <a:xfrm>
                  <a:off x="5361650" y="2467050"/>
                  <a:ext cx="36575" cy="36525"/>
                </a:xfrm>
                <a:custGeom>
                  <a:rect b="b" l="l" r="r" t="t"/>
                  <a:pathLst>
                    <a:path extrusionOk="0" h="1461" w="1463">
                      <a:moveTo>
                        <a:pt x="732" y="0"/>
                      </a:moveTo>
                      <a:cubicBezTo>
                        <a:pt x="328" y="0"/>
                        <a:pt x="1" y="326"/>
                        <a:pt x="1" y="730"/>
                      </a:cubicBezTo>
                      <a:cubicBezTo>
                        <a:pt x="1" y="1133"/>
                        <a:pt x="328" y="1461"/>
                        <a:pt x="732" y="1461"/>
                      </a:cubicBezTo>
                      <a:cubicBezTo>
                        <a:pt x="1135" y="1461"/>
                        <a:pt x="1462" y="1133"/>
                        <a:pt x="1462" y="730"/>
                      </a:cubicBezTo>
                      <a:cubicBezTo>
                        <a:pt x="1462" y="326"/>
                        <a:pt x="1135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70" name="Google Shape;1070;p29"/>
                <p:cNvSpPr/>
                <p:nvPr/>
              </p:nvSpPr>
              <p:spPr>
                <a:xfrm>
                  <a:off x="5341550" y="223505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2" y="0"/>
                      </a:moveTo>
                      <a:cubicBezTo>
                        <a:pt x="328" y="0"/>
                        <a:pt x="0" y="328"/>
                        <a:pt x="0" y="731"/>
                      </a:cubicBezTo>
                      <a:cubicBezTo>
                        <a:pt x="0" y="1135"/>
                        <a:pt x="328" y="1462"/>
                        <a:pt x="732" y="1462"/>
                      </a:cubicBezTo>
                      <a:cubicBezTo>
                        <a:pt x="1134" y="1462"/>
                        <a:pt x="1462" y="1135"/>
                        <a:pt x="1462" y="731"/>
                      </a:cubicBezTo>
                      <a:cubicBezTo>
                        <a:pt x="1462" y="328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71" name="Google Shape;1071;p29"/>
                <p:cNvSpPr/>
                <p:nvPr/>
              </p:nvSpPr>
              <p:spPr>
                <a:xfrm>
                  <a:off x="4909550" y="1510625"/>
                  <a:ext cx="36525" cy="36575"/>
                </a:xfrm>
                <a:custGeom>
                  <a:rect b="b" l="l" r="r" t="t"/>
                  <a:pathLst>
                    <a:path extrusionOk="0" h="1463" w="1461">
                      <a:moveTo>
                        <a:pt x="730" y="1"/>
                      </a:moveTo>
                      <a:cubicBezTo>
                        <a:pt x="327" y="1"/>
                        <a:pt x="0" y="328"/>
                        <a:pt x="0" y="731"/>
                      </a:cubicBezTo>
                      <a:cubicBezTo>
                        <a:pt x="0" y="1135"/>
                        <a:pt x="327" y="1463"/>
                        <a:pt x="730" y="1463"/>
                      </a:cubicBezTo>
                      <a:cubicBezTo>
                        <a:pt x="1134" y="1463"/>
                        <a:pt x="1461" y="1135"/>
                        <a:pt x="1461" y="731"/>
                      </a:cubicBezTo>
                      <a:cubicBezTo>
                        <a:pt x="1461" y="328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72" name="Google Shape;1072;p29"/>
                <p:cNvSpPr/>
                <p:nvPr/>
              </p:nvSpPr>
              <p:spPr>
                <a:xfrm>
                  <a:off x="5044100" y="1681925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7" y="0"/>
                        <a:pt x="1" y="328"/>
                        <a:pt x="1" y="731"/>
                      </a:cubicBezTo>
                      <a:cubicBezTo>
                        <a:pt x="1" y="1134"/>
                        <a:pt x="327" y="1461"/>
                        <a:pt x="731" y="1461"/>
                      </a:cubicBezTo>
                      <a:cubicBezTo>
                        <a:pt x="1134" y="1461"/>
                        <a:pt x="1461" y="1134"/>
                        <a:pt x="1461" y="731"/>
                      </a:cubicBezTo>
                      <a:cubicBezTo>
                        <a:pt x="1461" y="328"/>
                        <a:pt x="1134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73" name="Google Shape;1073;p29"/>
                <p:cNvSpPr/>
                <p:nvPr/>
              </p:nvSpPr>
              <p:spPr>
                <a:xfrm>
                  <a:off x="4936175" y="8438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1"/>
                        <a:pt x="731" y="1461"/>
                      </a:cubicBezTo>
                      <a:cubicBezTo>
                        <a:pt x="1134" y="1461"/>
                        <a:pt x="1462" y="1135"/>
                        <a:pt x="1462" y="731"/>
                      </a:cubicBezTo>
                      <a:cubicBezTo>
                        <a:pt x="1462" y="327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74" name="Google Shape;1074;p29"/>
                <p:cNvSpPr/>
                <p:nvPr/>
              </p:nvSpPr>
              <p:spPr>
                <a:xfrm>
                  <a:off x="5133850" y="6130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75" name="Google Shape;1075;p29"/>
                <p:cNvSpPr/>
                <p:nvPr/>
              </p:nvSpPr>
              <p:spPr>
                <a:xfrm>
                  <a:off x="5245975" y="442475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76" name="Google Shape;1076;p29"/>
                <p:cNvSpPr/>
                <p:nvPr/>
              </p:nvSpPr>
              <p:spPr>
                <a:xfrm>
                  <a:off x="5414063" y="3405938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77" name="Google Shape;1077;p29"/>
                <p:cNvSpPr/>
                <p:nvPr/>
              </p:nvSpPr>
              <p:spPr>
                <a:xfrm>
                  <a:off x="5407211" y="3113013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1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grpSp>
            <p:nvGrpSpPr>
              <p:cNvPr id="1078" name="Google Shape;1078;p29"/>
              <p:cNvGrpSpPr/>
              <p:nvPr/>
            </p:nvGrpSpPr>
            <p:grpSpPr>
              <a:xfrm>
                <a:off x="-327715" y="-151795"/>
                <a:ext cx="2186019" cy="4663683"/>
                <a:chOff x="3061750" y="2798625"/>
                <a:chExt cx="1053300" cy="2247125"/>
              </a:xfrm>
            </p:grpSpPr>
            <p:grpSp>
              <p:nvGrpSpPr>
                <p:cNvPr id="1079" name="Google Shape;1079;p29"/>
                <p:cNvGrpSpPr/>
                <p:nvPr/>
              </p:nvGrpSpPr>
              <p:grpSpPr>
                <a:xfrm>
                  <a:off x="3061750" y="2798625"/>
                  <a:ext cx="1053300" cy="2247125"/>
                  <a:chOff x="3682050" y="2775150"/>
                  <a:chExt cx="1053300" cy="2247125"/>
                </a:xfrm>
              </p:grpSpPr>
              <p:sp>
                <p:nvSpPr>
                  <p:cNvPr id="1080" name="Google Shape;1080;p29"/>
                  <p:cNvSpPr/>
                  <p:nvPr/>
                </p:nvSpPr>
                <p:spPr>
                  <a:xfrm>
                    <a:off x="3682050" y="2798775"/>
                    <a:ext cx="1028200" cy="2199125"/>
                  </a:xfrm>
                  <a:custGeom>
                    <a:rect b="b" l="l" r="r" t="t"/>
                    <a:pathLst>
                      <a:path extrusionOk="0" h="87965" w="41128">
                        <a:moveTo>
                          <a:pt x="25100" y="0"/>
                        </a:moveTo>
                        <a:cubicBezTo>
                          <a:pt x="23851" y="0"/>
                          <a:pt x="22627" y="507"/>
                          <a:pt x="21744" y="1390"/>
                        </a:cubicBezTo>
                        <a:lnTo>
                          <a:pt x="11965" y="11169"/>
                        </a:lnTo>
                        <a:cubicBezTo>
                          <a:pt x="0" y="23134"/>
                          <a:pt x="0" y="42602"/>
                          <a:pt x="11965" y="54566"/>
                        </a:cubicBezTo>
                        <a:lnTo>
                          <a:pt x="16700" y="59302"/>
                        </a:lnTo>
                        <a:cubicBezTo>
                          <a:pt x="16747" y="59349"/>
                          <a:pt x="16775" y="59414"/>
                          <a:pt x="16775" y="59480"/>
                        </a:cubicBezTo>
                        <a:lnTo>
                          <a:pt x="16761" y="75497"/>
                        </a:lnTo>
                        <a:cubicBezTo>
                          <a:pt x="16761" y="75564"/>
                          <a:pt x="16735" y="75629"/>
                          <a:pt x="16687" y="75676"/>
                        </a:cubicBezTo>
                        <a:lnTo>
                          <a:pt x="6478" y="85885"/>
                        </a:lnTo>
                        <a:cubicBezTo>
                          <a:pt x="6002" y="86361"/>
                          <a:pt x="6002" y="87133"/>
                          <a:pt x="6478" y="87607"/>
                        </a:cubicBezTo>
                        <a:cubicBezTo>
                          <a:pt x="6716" y="87845"/>
                          <a:pt x="7027" y="87964"/>
                          <a:pt x="7339" y="87964"/>
                        </a:cubicBezTo>
                        <a:cubicBezTo>
                          <a:pt x="7650" y="87964"/>
                          <a:pt x="7962" y="87845"/>
                          <a:pt x="8200" y="87607"/>
                        </a:cubicBezTo>
                        <a:lnTo>
                          <a:pt x="18410" y="77399"/>
                        </a:lnTo>
                        <a:cubicBezTo>
                          <a:pt x="18910" y="76898"/>
                          <a:pt x="19196" y="76206"/>
                          <a:pt x="19197" y="75499"/>
                        </a:cubicBezTo>
                        <a:lnTo>
                          <a:pt x="19210" y="59481"/>
                        </a:lnTo>
                        <a:cubicBezTo>
                          <a:pt x="19210" y="58774"/>
                          <a:pt x="18923" y="58081"/>
                          <a:pt x="18422" y="57580"/>
                        </a:cubicBezTo>
                        <a:lnTo>
                          <a:pt x="13687" y="52844"/>
                        </a:lnTo>
                        <a:cubicBezTo>
                          <a:pt x="2671" y="41829"/>
                          <a:pt x="2671" y="23907"/>
                          <a:pt x="13687" y="12891"/>
                        </a:cubicBezTo>
                        <a:lnTo>
                          <a:pt x="23466" y="3112"/>
                        </a:lnTo>
                        <a:cubicBezTo>
                          <a:pt x="23896" y="2682"/>
                          <a:pt x="24492" y="2435"/>
                          <a:pt x="25099" y="2435"/>
                        </a:cubicBezTo>
                        <a:lnTo>
                          <a:pt x="39910" y="2435"/>
                        </a:lnTo>
                        <a:cubicBezTo>
                          <a:pt x="40582" y="2435"/>
                          <a:pt x="41127" y="1891"/>
                          <a:pt x="41127" y="1218"/>
                        </a:cubicBezTo>
                        <a:cubicBezTo>
                          <a:pt x="41127" y="882"/>
                          <a:pt x="40990" y="577"/>
                          <a:pt x="40770" y="357"/>
                        </a:cubicBezTo>
                        <a:lnTo>
                          <a:pt x="40771" y="356"/>
                        </a:lnTo>
                        <a:cubicBezTo>
                          <a:pt x="40550" y="136"/>
                          <a:pt x="40246" y="0"/>
                          <a:pt x="39910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81" name="Google Shape;1081;p29"/>
                  <p:cNvSpPr/>
                  <p:nvPr/>
                </p:nvSpPr>
                <p:spPr>
                  <a:xfrm>
                    <a:off x="3810700" y="4912625"/>
                    <a:ext cx="109625" cy="109650"/>
                  </a:xfrm>
                  <a:custGeom>
                    <a:rect b="b" l="l" r="r" t="t"/>
                    <a:pathLst>
                      <a:path extrusionOk="0" h="4386" w="4385">
                        <a:moveTo>
                          <a:pt x="2193" y="1"/>
                        </a:moveTo>
                        <a:cubicBezTo>
                          <a:pt x="982" y="1"/>
                          <a:pt x="1" y="982"/>
                          <a:pt x="1" y="2193"/>
                        </a:cubicBezTo>
                        <a:cubicBezTo>
                          <a:pt x="1" y="3404"/>
                          <a:pt x="982" y="4385"/>
                          <a:pt x="2193" y="4385"/>
                        </a:cubicBezTo>
                        <a:cubicBezTo>
                          <a:pt x="3403" y="4385"/>
                          <a:pt x="4385" y="3404"/>
                          <a:pt x="4385" y="2193"/>
                        </a:cubicBezTo>
                        <a:cubicBezTo>
                          <a:pt x="4385" y="982"/>
                          <a:pt x="3403" y="1"/>
                          <a:pt x="2193" y="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82" name="Google Shape;1082;p29"/>
                  <p:cNvSpPr/>
                  <p:nvPr/>
                </p:nvSpPr>
                <p:spPr>
                  <a:xfrm>
                    <a:off x="4625725" y="2775150"/>
                    <a:ext cx="109625" cy="109625"/>
                  </a:xfrm>
                  <a:custGeom>
                    <a:rect b="b" l="l" r="r" t="t"/>
                    <a:pathLst>
                      <a:path extrusionOk="0" h="4385" w="4385">
                        <a:moveTo>
                          <a:pt x="2192" y="0"/>
                        </a:moveTo>
                        <a:cubicBezTo>
                          <a:pt x="982" y="0"/>
                          <a:pt x="0" y="983"/>
                          <a:pt x="0" y="2192"/>
                        </a:cubicBezTo>
                        <a:cubicBezTo>
                          <a:pt x="0" y="3403"/>
                          <a:pt x="982" y="4384"/>
                          <a:pt x="2192" y="4384"/>
                        </a:cubicBezTo>
                        <a:cubicBezTo>
                          <a:pt x="3403" y="4384"/>
                          <a:pt x="4384" y="3403"/>
                          <a:pt x="4384" y="2192"/>
                        </a:cubicBezTo>
                        <a:cubicBezTo>
                          <a:pt x="4384" y="983"/>
                          <a:pt x="3403" y="0"/>
                          <a:pt x="2192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83" name="Google Shape;1083;p29"/>
                  <p:cNvSpPr/>
                  <p:nvPr/>
                </p:nvSpPr>
                <p:spPr>
                  <a:xfrm>
                    <a:off x="3970575" y="4825825"/>
                    <a:ext cx="36575" cy="36575"/>
                  </a:xfrm>
                  <a:custGeom>
                    <a:rect b="b" l="l" r="r" t="t"/>
                    <a:pathLst>
                      <a:path extrusionOk="0" h="1463" w="1463">
                        <a:moveTo>
                          <a:pt x="731" y="0"/>
                        </a:moveTo>
                        <a:cubicBezTo>
                          <a:pt x="328" y="0"/>
                          <a:pt x="0" y="328"/>
                          <a:pt x="0" y="732"/>
                        </a:cubicBezTo>
                        <a:cubicBezTo>
                          <a:pt x="0" y="1135"/>
                          <a:pt x="328" y="1462"/>
                          <a:pt x="731" y="1462"/>
                        </a:cubicBezTo>
                        <a:cubicBezTo>
                          <a:pt x="1135" y="1462"/>
                          <a:pt x="1462" y="1135"/>
                          <a:pt x="1462" y="732"/>
                        </a:cubicBezTo>
                        <a:cubicBezTo>
                          <a:pt x="1462" y="328"/>
                          <a:pt x="1135" y="0"/>
                          <a:pt x="73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84" name="Google Shape;1084;p29"/>
                  <p:cNvSpPr/>
                  <p:nvPr/>
                </p:nvSpPr>
                <p:spPr>
                  <a:xfrm>
                    <a:off x="3935550" y="4073500"/>
                    <a:ext cx="36525" cy="36550"/>
                  </a:xfrm>
                  <a:custGeom>
                    <a:rect b="b" l="l" r="r" t="t"/>
                    <a:pathLst>
                      <a:path extrusionOk="0" h="1462" w="1461">
                        <a:moveTo>
                          <a:pt x="730" y="1"/>
                        </a:moveTo>
                        <a:cubicBezTo>
                          <a:pt x="328" y="1"/>
                          <a:pt x="0" y="327"/>
                          <a:pt x="0" y="731"/>
                        </a:cubicBezTo>
                        <a:cubicBezTo>
                          <a:pt x="0" y="1134"/>
                          <a:pt x="328" y="1462"/>
                          <a:pt x="730" y="1462"/>
                        </a:cubicBezTo>
                        <a:cubicBezTo>
                          <a:pt x="1134" y="1462"/>
                          <a:pt x="1461" y="1134"/>
                          <a:pt x="1461" y="731"/>
                        </a:cubicBezTo>
                        <a:cubicBezTo>
                          <a:pt x="1461" y="327"/>
                          <a:pt x="1134" y="1"/>
                          <a:pt x="730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85" name="Google Shape;1085;p29"/>
                  <p:cNvSpPr/>
                  <p:nvPr/>
                </p:nvSpPr>
                <p:spPr>
                  <a:xfrm>
                    <a:off x="3827000" y="3891275"/>
                    <a:ext cx="36550" cy="36550"/>
                  </a:xfrm>
                  <a:custGeom>
                    <a:rect b="b" l="l" r="r" t="t"/>
                    <a:pathLst>
                      <a:path extrusionOk="0" h="1462" w="1462">
                        <a:moveTo>
                          <a:pt x="732" y="0"/>
                        </a:moveTo>
                        <a:cubicBezTo>
                          <a:pt x="328" y="0"/>
                          <a:pt x="0" y="327"/>
                          <a:pt x="0" y="731"/>
                        </a:cubicBezTo>
                        <a:cubicBezTo>
                          <a:pt x="0" y="1134"/>
                          <a:pt x="328" y="1461"/>
                          <a:pt x="732" y="1461"/>
                        </a:cubicBezTo>
                        <a:cubicBezTo>
                          <a:pt x="1134" y="1461"/>
                          <a:pt x="1462" y="1134"/>
                          <a:pt x="1462" y="731"/>
                        </a:cubicBezTo>
                        <a:cubicBezTo>
                          <a:pt x="1462" y="327"/>
                          <a:pt x="1134" y="0"/>
                          <a:pt x="7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86" name="Google Shape;1086;p29"/>
                  <p:cNvSpPr/>
                  <p:nvPr/>
                </p:nvSpPr>
                <p:spPr>
                  <a:xfrm>
                    <a:off x="4449975" y="2812225"/>
                    <a:ext cx="36575" cy="36550"/>
                  </a:xfrm>
                  <a:custGeom>
                    <a:rect b="b" l="l" r="r" t="t"/>
                    <a:pathLst>
                      <a:path extrusionOk="0" h="1462" w="1463">
                        <a:moveTo>
                          <a:pt x="731" y="1"/>
                        </a:moveTo>
                        <a:cubicBezTo>
                          <a:pt x="328" y="1"/>
                          <a:pt x="1" y="327"/>
                          <a:pt x="1" y="731"/>
                        </a:cubicBezTo>
                        <a:cubicBezTo>
                          <a:pt x="1" y="1134"/>
                          <a:pt x="328" y="1461"/>
                          <a:pt x="731" y="1461"/>
                        </a:cubicBezTo>
                        <a:cubicBezTo>
                          <a:pt x="1135" y="1461"/>
                          <a:pt x="1463" y="1134"/>
                          <a:pt x="1463" y="731"/>
                        </a:cubicBezTo>
                        <a:cubicBezTo>
                          <a:pt x="1463" y="327"/>
                          <a:pt x="1135" y="1"/>
                          <a:pt x="73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87" name="Google Shape;1087;p29"/>
                  <p:cNvSpPr/>
                  <p:nvPr/>
                </p:nvSpPr>
                <p:spPr>
                  <a:xfrm>
                    <a:off x="4210925" y="2854725"/>
                    <a:ext cx="36575" cy="36575"/>
                  </a:xfrm>
                  <a:custGeom>
                    <a:rect b="b" l="l" r="r" t="t"/>
                    <a:pathLst>
                      <a:path extrusionOk="0" h="1463" w="1463">
                        <a:moveTo>
                          <a:pt x="731" y="1"/>
                        </a:moveTo>
                        <a:cubicBezTo>
                          <a:pt x="328" y="1"/>
                          <a:pt x="0" y="328"/>
                          <a:pt x="0" y="732"/>
                        </a:cubicBezTo>
                        <a:cubicBezTo>
                          <a:pt x="0" y="1135"/>
                          <a:pt x="328" y="1463"/>
                          <a:pt x="731" y="1463"/>
                        </a:cubicBezTo>
                        <a:cubicBezTo>
                          <a:pt x="1135" y="1463"/>
                          <a:pt x="1462" y="1135"/>
                          <a:pt x="1462" y="732"/>
                        </a:cubicBezTo>
                        <a:cubicBezTo>
                          <a:pt x="1462" y="328"/>
                          <a:pt x="1135" y="1"/>
                          <a:pt x="73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88" name="Google Shape;1088;p29"/>
                  <p:cNvSpPr/>
                  <p:nvPr/>
                </p:nvSpPr>
                <p:spPr>
                  <a:xfrm>
                    <a:off x="4088325" y="4226300"/>
                    <a:ext cx="36575" cy="36550"/>
                  </a:xfrm>
                  <a:custGeom>
                    <a:rect b="b" l="l" r="r" t="t"/>
                    <a:pathLst>
                      <a:path extrusionOk="0" h="1462" w="1463">
                        <a:moveTo>
                          <a:pt x="731" y="1"/>
                        </a:moveTo>
                        <a:cubicBezTo>
                          <a:pt x="328" y="1"/>
                          <a:pt x="1" y="328"/>
                          <a:pt x="1" y="731"/>
                        </a:cubicBezTo>
                        <a:cubicBezTo>
                          <a:pt x="1" y="1135"/>
                          <a:pt x="328" y="1461"/>
                          <a:pt x="731" y="1461"/>
                        </a:cubicBezTo>
                        <a:cubicBezTo>
                          <a:pt x="1135" y="1461"/>
                          <a:pt x="1463" y="1135"/>
                          <a:pt x="1463" y="731"/>
                        </a:cubicBezTo>
                        <a:cubicBezTo>
                          <a:pt x="1463" y="328"/>
                          <a:pt x="1135" y="1"/>
                          <a:pt x="73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89" name="Google Shape;1089;p29"/>
                  <p:cNvSpPr/>
                  <p:nvPr/>
                </p:nvSpPr>
                <p:spPr>
                  <a:xfrm>
                    <a:off x="3910700" y="3168550"/>
                    <a:ext cx="36550" cy="36525"/>
                  </a:xfrm>
                  <a:custGeom>
                    <a:rect b="b" l="l" r="r" t="t"/>
                    <a:pathLst>
                      <a:path extrusionOk="0" h="1461" w="1462">
                        <a:moveTo>
                          <a:pt x="732" y="0"/>
                        </a:moveTo>
                        <a:cubicBezTo>
                          <a:pt x="328" y="0"/>
                          <a:pt x="0" y="327"/>
                          <a:pt x="0" y="731"/>
                        </a:cubicBezTo>
                        <a:cubicBezTo>
                          <a:pt x="0" y="1133"/>
                          <a:pt x="328" y="1461"/>
                          <a:pt x="732" y="1461"/>
                        </a:cubicBezTo>
                        <a:cubicBezTo>
                          <a:pt x="1134" y="1461"/>
                          <a:pt x="1462" y="1133"/>
                          <a:pt x="1462" y="731"/>
                        </a:cubicBezTo>
                        <a:cubicBezTo>
                          <a:pt x="1462" y="327"/>
                          <a:pt x="1134" y="0"/>
                          <a:pt x="7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90" name="Google Shape;1090;p29"/>
                  <p:cNvSpPr/>
                  <p:nvPr/>
                </p:nvSpPr>
                <p:spPr>
                  <a:xfrm>
                    <a:off x="3825500" y="3327100"/>
                    <a:ext cx="36550" cy="36575"/>
                  </a:xfrm>
                  <a:custGeom>
                    <a:rect b="b" l="l" r="r" t="t"/>
                    <a:pathLst>
                      <a:path extrusionOk="0" h="1463" w="1462">
                        <a:moveTo>
                          <a:pt x="731" y="1"/>
                        </a:moveTo>
                        <a:cubicBezTo>
                          <a:pt x="327" y="1"/>
                          <a:pt x="1" y="328"/>
                          <a:pt x="1" y="732"/>
                        </a:cubicBezTo>
                        <a:cubicBezTo>
                          <a:pt x="1" y="1135"/>
                          <a:pt x="327" y="1462"/>
                          <a:pt x="731" y="1462"/>
                        </a:cubicBezTo>
                        <a:cubicBezTo>
                          <a:pt x="1134" y="1462"/>
                          <a:pt x="1461" y="1135"/>
                          <a:pt x="1461" y="732"/>
                        </a:cubicBezTo>
                        <a:cubicBezTo>
                          <a:pt x="1461" y="328"/>
                          <a:pt x="1134" y="1"/>
                          <a:pt x="73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91" name="Google Shape;1091;p29"/>
                  <p:cNvSpPr/>
                  <p:nvPr/>
                </p:nvSpPr>
                <p:spPr>
                  <a:xfrm>
                    <a:off x="3773550" y="3690625"/>
                    <a:ext cx="36550" cy="36550"/>
                  </a:xfrm>
                  <a:custGeom>
                    <a:rect b="b" l="l" r="r" t="t"/>
                    <a:pathLst>
                      <a:path extrusionOk="0" h="1462" w="1462">
                        <a:moveTo>
                          <a:pt x="731" y="1"/>
                        </a:moveTo>
                        <a:cubicBezTo>
                          <a:pt x="327" y="1"/>
                          <a:pt x="1" y="327"/>
                          <a:pt x="1" y="731"/>
                        </a:cubicBezTo>
                        <a:cubicBezTo>
                          <a:pt x="1" y="1135"/>
                          <a:pt x="327" y="1462"/>
                          <a:pt x="731" y="1462"/>
                        </a:cubicBezTo>
                        <a:cubicBezTo>
                          <a:pt x="1135" y="1462"/>
                          <a:pt x="1461" y="1135"/>
                          <a:pt x="1461" y="731"/>
                        </a:cubicBezTo>
                        <a:cubicBezTo>
                          <a:pt x="1461" y="327"/>
                          <a:pt x="1135" y="1"/>
                          <a:pt x="73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92" name="Google Shape;1092;p29"/>
                  <p:cNvSpPr/>
                  <p:nvPr/>
                </p:nvSpPr>
                <p:spPr>
                  <a:xfrm>
                    <a:off x="3773150" y="3508275"/>
                    <a:ext cx="36575" cy="36575"/>
                  </a:xfrm>
                  <a:custGeom>
                    <a:rect b="b" l="l" r="r" t="t"/>
                    <a:pathLst>
                      <a:path extrusionOk="0" h="1463" w="1463">
                        <a:moveTo>
                          <a:pt x="731" y="1"/>
                        </a:moveTo>
                        <a:cubicBezTo>
                          <a:pt x="328" y="1"/>
                          <a:pt x="1" y="328"/>
                          <a:pt x="1" y="732"/>
                        </a:cubicBezTo>
                        <a:cubicBezTo>
                          <a:pt x="1" y="1135"/>
                          <a:pt x="328" y="1463"/>
                          <a:pt x="731" y="1463"/>
                        </a:cubicBezTo>
                        <a:cubicBezTo>
                          <a:pt x="1135" y="1463"/>
                          <a:pt x="1463" y="1135"/>
                          <a:pt x="1463" y="732"/>
                        </a:cubicBezTo>
                        <a:cubicBezTo>
                          <a:pt x="1463" y="328"/>
                          <a:pt x="1135" y="1"/>
                          <a:pt x="731" y="1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93" name="Google Shape;1093;p29"/>
                  <p:cNvSpPr/>
                  <p:nvPr/>
                </p:nvSpPr>
                <p:spPr>
                  <a:xfrm>
                    <a:off x="4643938" y="2793900"/>
                    <a:ext cx="73200" cy="73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094" name="Google Shape;1094;p29"/>
                  <p:cNvSpPr/>
                  <p:nvPr/>
                </p:nvSpPr>
                <p:spPr>
                  <a:xfrm>
                    <a:off x="3828900" y="4930850"/>
                    <a:ext cx="73200" cy="73200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  <p:sp>
              <p:nvSpPr>
                <p:cNvPr id="1095" name="Google Shape;1095;p29"/>
                <p:cNvSpPr/>
                <p:nvPr/>
              </p:nvSpPr>
              <p:spPr>
                <a:xfrm>
                  <a:off x="3490975" y="4659875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1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5"/>
                        <a:pt x="328" y="1461"/>
                        <a:pt x="731" y="1461"/>
                      </a:cubicBezTo>
                      <a:cubicBezTo>
                        <a:pt x="1135" y="1461"/>
                        <a:pt x="1461" y="1135"/>
                        <a:pt x="1461" y="731"/>
                      </a:cubicBezTo>
                      <a:cubicBezTo>
                        <a:pt x="1461" y="327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96" name="Google Shape;1096;p29"/>
                <p:cNvSpPr/>
                <p:nvPr/>
              </p:nvSpPr>
              <p:spPr>
                <a:xfrm>
                  <a:off x="3422350" y="304650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7" y="0"/>
                        <a:pt x="1" y="327"/>
                        <a:pt x="1" y="731"/>
                      </a:cubicBezTo>
                      <a:cubicBezTo>
                        <a:pt x="1" y="1135"/>
                        <a:pt x="327" y="1461"/>
                        <a:pt x="731" y="1461"/>
                      </a:cubicBezTo>
                      <a:cubicBezTo>
                        <a:pt x="1134" y="1461"/>
                        <a:pt x="1462" y="1135"/>
                        <a:pt x="1462" y="731"/>
                      </a:cubicBezTo>
                      <a:cubicBezTo>
                        <a:pt x="1462" y="327"/>
                        <a:pt x="1134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097" name="Google Shape;1097;p29"/>
                <p:cNvSpPr/>
                <p:nvPr/>
              </p:nvSpPr>
              <p:spPr>
                <a:xfrm>
                  <a:off x="3490950" y="44548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/>
          <p:nvPr>
            <p:ph type="title"/>
          </p:nvPr>
        </p:nvSpPr>
        <p:spPr>
          <a:xfrm>
            <a:off x="720000" y="539500"/>
            <a:ext cx="3453000" cy="123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" type="body"/>
          </p:nvPr>
        </p:nvSpPr>
        <p:spPr>
          <a:xfrm>
            <a:off x="720000" y="1694800"/>
            <a:ext cx="3453000" cy="22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Mono"/>
              <a:buChar char="●"/>
              <a:defRPr sz="1200">
                <a:latin typeface="Roboto Mono"/>
                <a:ea typeface="Roboto Mono"/>
                <a:cs typeface="Roboto Mono"/>
                <a:sym typeface="Roboto Mono"/>
              </a:defRPr>
            </a:lvl1pPr>
            <a:lvl2pPr indent="-3048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Font typeface="Roboto Mono"/>
              <a:buChar char="○"/>
              <a:defRPr sz="1200">
                <a:latin typeface="Roboto Mono"/>
                <a:ea typeface="Roboto Mono"/>
                <a:cs typeface="Roboto Mono"/>
                <a:sym typeface="Roboto Mono"/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Mono"/>
              <a:buChar char="■"/>
              <a:defRPr sz="1200">
                <a:latin typeface="Roboto Mono"/>
                <a:ea typeface="Roboto Mono"/>
                <a:cs typeface="Roboto Mono"/>
                <a:sym typeface="Roboto Mono"/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Mono"/>
              <a:buChar char="●"/>
              <a:defRPr sz="1200">
                <a:latin typeface="Roboto Mono"/>
                <a:ea typeface="Roboto Mono"/>
                <a:cs typeface="Roboto Mono"/>
                <a:sym typeface="Roboto Mono"/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Mono"/>
              <a:buChar char="○"/>
              <a:defRPr sz="1200">
                <a:latin typeface="Roboto Mono"/>
                <a:ea typeface="Roboto Mono"/>
                <a:cs typeface="Roboto Mono"/>
                <a:sym typeface="Roboto Mono"/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Mono"/>
              <a:buChar char="■"/>
              <a:defRPr sz="1200">
                <a:latin typeface="Roboto Mono"/>
                <a:ea typeface="Roboto Mono"/>
                <a:cs typeface="Roboto Mono"/>
                <a:sym typeface="Roboto Mono"/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Mono"/>
              <a:buChar char="●"/>
              <a:defRPr sz="1200">
                <a:latin typeface="Roboto Mono"/>
                <a:ea typeface="Roboto Mono"/>
                <a:cs typeface="Roboto Mono"/>
                <a:sym typeface="Roboto Mono"/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Mono"/>
              <a:buChar char="○"/>
              <a:defRPr sz="1200">
                <a:latin typeface="Roboto Mono"/>
                <a:ea typeface="Roboto Mono"/>
                <a:cs typeface="Roboto Mono"/>
                <a:sym typeface="Roboto Mono"/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Mono"/>
              <a:buChar char="■"/>
              <a:defRPr sz="1200"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oogle Shape;32;p5"/>
          <p:cNvGrpSpPr/>
          <p:nvPr/>
        </p:nvGrpSpPr>
        <p:grpSpPr>
          <a:xfrm>
            <a:off x="-953495" y="-1568972"/>
            <a:ext cx="11270335" cy="8998490"/>
            <a:chOff x="-953495" y="-1568972"/>
            <a:chExt cx="11270335" cy="8998490"/>
          </a:xfrm>
        </p:grpSpPr>
        <p:grpSp>
          <p:nvGrpSpPr>
            <p:cNvPr id="33" name="Google Shape;33;p5"/>
            <p:cNvGrpSpPr/>
            <p:nvPr/>
          </p:nvGrpSpPr>
          <p:grpSpPr>
            <a:xfrm flipH="1" rot="5400000">
              <a:off x="-2046531" y="-159545"/>
              <a:ext cx="4030101" cy="1211247"/>
              <a:chOff x="430469" y="4172355"/>
              <a:chExt cx="4030101" cy="1211247"/>
            </a:xfrm>
          </p:grpSpPr>
          <p:grpSp>
            <p:nvGrpSpPr>
              <p:cNvPr id="34" name="Google Shape;34;p5"/>
              <p:cNvGrpSpPr/>
              <p:nvPr/>
            </p:nvGrpSpPr>
            <p:grpSpPr>
              <a:xfrm flipH="1" rot="5538019">
                <a:off x="1919568" y="2782430"/>
                <a:ext cx="1051902" cy="3991097"/>
                <a:chOff x="5485075" y="3521900"/>
                <a:chExt cx="506850" cy="1923075"/>
              </a:xfrm>
            </p:grpSpPr>
            <p:sp>
              <p:nvSpPr>
                <p:cNvPr id="35" name="Google Shape;35;p5"/>
                <p:cNvSpPr/>
                <p:nvPr/>
              </p:nvSpPr>
              <p:spPr>
                <a:xfrm>
                  <a:off x="5485075" y="3546250"/>
                  <a:ext cx="483200" cy="1898725"/>
                </a:xfrm>
                <a:custGeom>
                  <a:rect b="b" l="l" r="r" t="t"/>
                  <a:pathLst>
                    <a:path extrusionOk="0" h="75949" w="19328">
                      <a:moveTo>
                        <a:pt x="18079" y="1"/>
                      </a:moveTo>
                      <a:cubicBezTo>
                        <a:pt x="17765" y="1"/>
                        <a:pt x="17475" y="122"/>
                        <a:pt x="17258" y="320"/>
                      </a:cubicBezTo>
                      <a:cubicBezTo>
                        <a:pt x="17028" y="531"/>
                        <a:pt x="16878" y="829"/>
                        <a:pt x="16865" y="1166"/>
                      </a:cubicBezTo>
                      <a:lnTo>
                        <a:pt x="14279" y="60154"/>
                      </a:lnTo>
                      <a:cubicBezTo>
                        <a:pt x="14258" y="60637"/>
                        <a:pt x="13888" y="61430"/>
                        <a:pt x="13531" y="61756"/>
                      </a:cubicBezTo>
                      <a:lnTo>
                        <a:pt x="0" y="74152"/>
                      </a:lnTo>
                      <a:lnTo>
                        <a:pt x="1646" y="75948"/>
                      </a:lnTo>
                      <a:lnTo>
                        <a:pt x="15177" y="63552"/>
                      </a:lnTo>
                      <a:cubicBezTo>
                        <a:pt x="16003" y="62796"/>
                        <a:pt x="16664" y="61381"/>
                        <a:pt x="16713" y="60260"/>
                      </a:cubicBezTo>
                      <a:lnTo>
                        <a:pt x="19298" y="1272"/>
                      </a:lnTo>
                      <a:cubicBezTo>
                        <a:pt x="19327" y="600"/>
                        <a:pt x="18806" y="32"/>
                        <a:pt x="18134" y="2"/>
                      </a:cubicBezTo>
                      <a:cubicBezTo>
                        <a:pt x="18115" y="1"/>
                        <a:pt x="18097" y="1"/>
                        <a:pt x="1807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6" name="Google Shape;36;p5"/>
                <p:cNvSpPr/>
                <p:nvPr/>
              </p:nvSpPr>
              <p:spPr>
                <a:xfrm>
                  <a:off x="5882300" y="352190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1" y="0"/>
                        <a:pt x="0" y="983"/>
                        <a:pt x="0" y="2192"/>
                      </a:cubicBezTo>
                      <a:cubicBezTo>
                        <a:pt x="0" y="3403"/>
                        <a:pt x="981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7" name="Google Shape;37;p5"/>
                <p:cNvSpPr/>
                <p:nvPr/>
              </p:nvSpPr>
              <p:spPr>
                <a:xfrm>
                  <a:off x="5859550" y="4861650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8" name="Google Shape;38;p5"/>
                <p:cNvSpPr/>
                <p:nvPr/>
              </p:nvSpPr>
              <p:spPr>
                <a:xfrm>
                  <a:off x="5761175" y="51548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8" y="0"/>
                        <a:pt x="1" y="328"/>
                        <a:pt x="1" y="730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2" y="1134"/>
                        <a:pt x="1462" y="730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39" name="Google Shape;39;p5"/>
                <p:cNvSpPr/>
                <p:nvPr/>
              </p:nvSpPr>
              <p:spPr>
                <a:xfrm>
                  <a:off x="5885350" y="4238975"/>
                  <a:ext cx="36525" cy="36575"/>
                </a:xfrm>
                <a:custGeom>
                  <a:rect b="b" l="l" r="r" t="t"/>
                  <a:pathLst>
                    <a:path extrusionOk="0" h="1463" w="1461">
                      <a:moveTo>
                        <a:pt x="730" y="0"/>
                      </a:moveTo>
                      <a:cubicBezTo>
                        <a:pt x="328" y="0"/>
                        <a:pt x="0" y="328"/>
                        <a:pt x="0" y="731"/>
                      </a:cubicBezTo>
                      <a:cubicBezTo>
                        <a:pt x="0" y="1135"/>
                        <a:pt x="328" y="1462"/>
                        <a:pt x="730" y="1462"/>
                      </a:cubicBezTo>
                      <a:cubicBezTo>
                        <a:pt x="1134" y="1462"/>
                        <a:pt x="1461" y="1135"/>
                        <a:pt x="1461" y="731"/>
                      </a:cubicBezTo>
                      <a:cubicBezTo>
                        <a:pt x="1461" y="328"/>
                        <a:pt x="1134" y="0"/>
                        <a:pt x="73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0" name="Google Shape;40;p5"/>
                <p:cNvSpPr/>
                <p:nvPr/>
              </p:nvSpPr>
              <p:spPr>
                <a:xfrm>
                  <a:off x="5893747" y="4039477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8" y="0"/>
                        <a:pt x="1" y="326"/>
                        <a:pt x="1" y="730"/>
                      </a:cubicBezTo>
                      <a:cubicBezTo>
                        <a:pt x="1" y="1133"/>
                        <a:pt x="328" y="1461"/>
                        <a:pt x="731" y="1461"/>
                      </a:cubicBezTo>
                      <a:cubicBezTo>
                        <a:pt x="1135" y="1461"/>
                        <a:pt x="1461" y="1133"/>
                        <a:pt x="1461" y="730"/>
                      </a:cubicBezTo>
                      <a:cubicBezTo>
                        <a:pt x="1461" y="326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1" name="Google Shape;41;p5"/>
                <p:cNvSpPr/>
                <p:nvPr/>
              </p:nvSpPr>
              <p:spPr>
                <a:xfrm>
                  <a:off x="5880000" y="4441300"/>
                  <a:ext cx="36575" cy="36525"/>
                </a:xfrm>
                <a:custGeom>
                  <a:rect b="b" l="l" r="r" t="t"/>
                  <a:pathLst>
                    <a:path extrusionOk="0" h="1461" w="1463">
                      <a:moveTo>
                        <a:pt x="732" y="0"/>
                      </a:moveTo>
                      <a:cubicBezTo>
                        <a:pt x="328" y="0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2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2" name="Google Shape;42;p5"/>
                <p:cNvSpPr/>
                <p:nvPr/>
              </p:nvSpPr>
              <p:spPr>
                <a:xfrm>
                  <a:off x="5867650" y="46738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0"/>
                      </a:moveTo>
                      <a:cubicBezTo>
                        <a:pt x="327" y="0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2"/>
                      </a:cubicBezTo>
                      <a:cubicBezTo>
                        <a:pt x="1461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3" name="Google Shape;43;p5"/>
                <p:cNvSpPr/>
                <p:nvPr/>
              </p:nvSpPr>
              <p:spPr>
                <a:xfrm>
                  <a:off x="5588800" y="531275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4"/>
                        <a:pt x="328" y="1462"/>
                        <a:pt x="731" y="1462"/>
                      </a:cubicBezTo>
                      <a:cubicBezTo>
                        <a:pt x="1134" y="1462"/>
                        <a:pt x="1461" y="1134"/>
                        <a:pt x="1461" y="732"/>
                      </a:cubicBezTo>
                      <a:cubicBezTo>
                        <a:pt x="1461" y="328"/>
                        <a:pt x="1134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4" name="Google Shape;44;p5"/>
                <p:cNvSpPr/>
                <p:nvPr/>
              </p:nvSpPr>
              <p:spPr>
                <a:xfrm>
                  <a:off x="5900013" y="3540113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45" name="Google Shape;45;p5"/>
              <p:cNvSpPr/>
              <p:nvPr/>
            </p:nvSpPr>
            <p:spPr>
              <a:xfrm flipH="1" rot="5538019">
                <a:off x="3788155" y="4406606"/>
                <a:ext cx="75855" cy="75803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46" name="Google Shape;46;p5"/>
            <p:cNvGrpSpPr/>
            <p:nvPr/>
          </p:nvGrpSpPr>
          <p:grpSpPr>
            <a:xfrm>
              <a:off x="8130821" y="2765834"/>
              <a:ext cx="2186019" cy="4663683"/>
              <a:chOff x="3061750" y="2798625"/>
              <a:chExt cx="1053300" cy="2247125"/>
            </a:xfrm>
          </p:grpSpPr>
          <p:grpSp>
            <p:nvGrpSpPr>
              <p:cNvPr id="47" name="Google Shape;47;p5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48" name="Google Shape;48;p5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9" name="Google Shape;49;p5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0" name="Google Shape;50;p5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1" name="Google Shape;51;p5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2" name="Google Shape;52;p5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3" name="Google Shape;53;p5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4" name="Google Shape;54;p5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5" name="Google Shape;55;p5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6" name="Google Shape;56;p5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7" name="Google Shape;57;p5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59" name="Google Shape;59;p5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0" name="Google Shape;60;p5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1" name="Google Shape;61;p5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62" name="Google Shape;62;p5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63" name="Google Shape;63;p5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4" name="Google Shape;64;p5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5" name="Google Shape;65;p5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66" name="Google Shape;66;p5"/>
            <p:cNvGrpSpPr/>
            <p:nvPr/>
          </p:nvGrpSpPr>
          <p:grpSpPr>
            <a:xfrm rot="-10536040">
              <a:off x="-710877" y="108394"/>
              <a:ext cx="1358255" cy="6377958"/>
              <a:chOff x="4851025" y="424250"/>
              <a:chExt cx="654450" cy="3073100"/>
            </a:xfrm>
          </p:grpSpPr>
          <p:sp>
            <p:nvSpPr>
              <p:cNvPr id="67" name="Google Shape;67;p5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8" name="Google Shape;68;p5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69" name="Google Shape;69;p5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0" name="Google Shape;70;p5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1" name="Google Shape;71;p5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2" name="Google Shape;72;p5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3" name="Google Shape;73;p5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4" name="Google Shape;74;p5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5" name="Google Shape;75;p5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6" name="Google Shape;76;p5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7" name="Google Shape;77;p5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8" name="Google Shape;78;p5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79" name="Google Shape;79;p5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0" name="Google Shape;80;p5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1" name="Google Shape;81;p5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2" name="Google Shape;82;p5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83" name="Google Shape;83;p5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84" name="Google Shape;84;p5"/>
          <p:cNvSpPr txBox="1"/>
          <p:nvPr>
            <p:ph type="title"/>
          </p:nvPr>
        </p:nvSpPr>
        <p:spPr>
          <a:xfrm>
            <a:off x="720000" y="539500"/>
            <a:ext cx="3852000" cy="115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5" name="Google Shape;85;p5"/>
          <p:cNvSpPr txBox="1"/>
          <p:nvPr>
            <p:ph idx="1" type="subTitle"/>
          </p:nvPr>
        </p:nvSpPr>
        <p:spPr>
          <a:xfrm>
            <a:off x="3053291" y="3211644"/>
            <a:ext cx="2600700" cy="9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/>
        </p:txBody>
      </p:sp>
      <p:sp>
        <p:nvSpPr>
          <p:cNvPr id="86" name="Google Shape;86;p5"/>
          <p:cNvSpPr txBox="1"/>
          <p:nvPr>
            <p:ph idx="2" type="subTitle"/>
          </p:nvPr>
        </p:nvSpPr>
        <p:spPr>
          <a:xfrm>
            <a:off x="5246518" y="1565887"/>
            <a:ext cx="2600700" cy="98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Roboto Mono"/>
              <a:buNone/>
              <a:defRPr sz="2800">
                <a:latin typeface="Roboto Mono"/>
                <a:ea typeface="Roboto Mono"/>
                <a:cs typeface="Roboto Mono"/>
                <a:sym typeface="Roboto Mono"/>
              </a:defRPr>
            </a:lvl9pPr>
          </a:lstStyle>
          <a:p/>
        </p:txBody>
      </p:sp>
      <p:sp>
        <p:nvSpPr>
          <p:cNvPr id="87" name="Google Shape;87;p5"/>
          <p:cNvSpPr txBox="1"/>
          <p:nvPr>
            <p:ph idx="3" type="subTitle"/>
          </p:nvPr>
        </p:nvSpPr>
        <p:spPr>
          <a:xfrm>
            <a:off x="3053281" y="2864174"/>
            <a:ext cx="26007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0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9pPr>
          </a:lstStyle>
          <a:p/>
        </p:txBody>
      </p:sp>
      <p:sp>
        <p:nvSpPr>
          <p:cNvPr id="88" name="Google Shape;88;p5"/>
          <p:cNvSpPr txBox="1"/>
          <p:nvPr>
            <p:ph idx="4" type="subTitle"/>
          </p:nvPr>
        </p:nvSpPr>
        <p:spPr>
          <a:xfrm>
            <a:off x="5246512" y="1218417"/>
            <a:ext cx="2600700" cy="41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0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Epilogue"/>
              <a:buNone/>
              <a:defRPr sz="2400">
                <a:latin typeface="Epilogue"/>
                <a:ea typeface="Epilogue"/>
                <a:cs typeface="Epilogue"/>
                <a:sym typeface="Epilogu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6"/>
          <p:cNvGrpSpPr/>
          <p:nvPr/>
        </p:nvGrpSpPr>
        <p:grpSpPr>
          <a:xfrm>
            <a:off x="-1882608" y="-2312493"/>
            <a:ext cx="11769561" cy="6575556"/>
            <a:chOff x="-1882608" y="-2312493"/>
            <a:chExt cx="11769561" cy="6575556"/>
          </a:xfrm>
        </p:grpSpPr>
        <p:grpSp>
          <p:nvGrpSpPr>
            <p:cNvPr id="91" name="Google Shape;91;p6"/>
            <p:cNvGrpSpPr/>
            <p:nvPr/>
          </p:nvGrpSpPr>
          <p:grpSpPr>
            <a:xfrm flipH="1" rot="-275928">
              <a:off x="8275224" y="-2268309"/>
              <a:ext cx="1358233" cy="6377855"/>
              <a:chOff x="4851025" y="424250"/>
              <a:chExt cx="654450" cy="3073100"/>
            </a:xfrm>
          </p:grpSpPr>
          <p:sp>
            <p:nvSpPr>
              <p:cNvPr id="92" name="Google Shape;92;p6"/>
              <p:cNvSpPr/>
              <p:nvPr/>
            </p:nvSpPr>
            <p:spPr>
              <a:xfrm>
                <a:off x="4851025" y="448600"/>
                <a:ext cx="631325" cy="3024400"/>
              </a:xfrm>
              <a:custGeom>
                <a:rect b="b" l="l" r="r" t="t"/>
                <a:pathLst>
                  <a:path extrusionOk="0" h="120976" w="25253">
                    <a:moveTo>
                      <a:pt x="17263" y="1"/>
                    </a:moveTo>
                    <a:cubicBezTo>
                      <a:pt x="16919" y="1"/>
                      <a:pt x="16578" y="145"/>
                      <a:pt x="16337" y="427"/>
                    </a:cubicBezTo>
                    <a:lnTo>
                      <a:pt x="1215" y="18082"/>
                    </a:lnTo>
                    <a:cubicBezTo>
                      <a:pt x="486" y="18933"/>
                      <a:pt x="1" y="20417"/>
                      <a:pt x="87" y="21534"/>
                    </a:cubicBezTo>
                    <a:lnTo>
                      <a:pt x="1840" y="44229"/>
                    </a:lnTo>
                    <a:cubicBezTo>
                      <a:pt x="1927" y="45346"/>
                      <a:pt x="2634" y="46738"/>
                      <a:pt x="3486" y="47467"/>
                    </a:cubicBezTo>
                    <a:lnTo>
                      <a:pt x="17422" y="59405"/>
                    </a:lnTo>
                    <a:cubicBezTo>
                      <a:pt x="17790" y="59720"/>
                      <a:pt x="18186" y="60500"/>
                      <a:pt x="18223" y="60982"/>
                    </a:cubicBezTo>
                    <a:lnTo>
                      <a:pt x="22773" y="119851"/>
                    </a:lnTo>
                    <a:cubicBezTo>
                      <a:pt x="22798" y="120187"/>
                      <a:pt x="22958" y="120480"/>
                      <a:pt x="23194" y="120682"/>
                    </a:cubicBezTo>
                    <a:cubicBezTo>
                      <a:pt x="23409" y="120866"/>
                      <a:pt x="23686" y="120975"/>
                      <a:pt x="23985" y="120975"/>
                    </a:cubicBezTo>
                    <a:cubicBezTo>
                      <a:pt x="24016" y="120975"/>
                      <a:pt x="24048" y="120974"/>
                      <a:pt x="24081" y="120972"/>
                    </a:cubicBezTo>
                    <a:cubicBezTo>
                      <a:pt x="24752" y="120920"/>
                      <a:pt x="25253" y="120334"/>
                      <a:pt x="25201" y="119664"/>
                    </a:cubicBezTo>
                    <a:lnTo>
                      <a:pt x="20652" y="60795"/>
                    </a:lnTo>
                    <a:cubicBezTo>
                      <a:pt x="20565" y="59676"/>
                      <a:pt x="19858" y="58284"/>
                      <a:pt x="19007" y="57555"/>
                    </a:cubicBezTo>
                    <a:lnTo>
                      <a:pt x="5070" y="45618"/>
                    </a:lnTo>
                    <a:cubicBezTo>
                      <a:pt x="4702" y="45304"/>
                      <a:pt x="4306" y="44522"/>
                      <a:pt x="4269" y="44041"/>
                    </a:cubicBezTo>
                    <a:lnTo>
                      <a:pt x="2516" y="21347"/>
                    </a:lnTo>
                    <a:cubicBezTo>
                      <a:pt x="2478" y="20866"/>
                      <a:pt x="2750" y="20033"/>
                      <a:pt x="3065" y="19666"/>
                    </a:cubicBezTo>
                    <a:lnTo>
                      <a:pt x="18187" y="2011"/>
                    </a:lnTo>
                    <a:cubicBezTo>
                      <a:pt x="18624" y="1500"/>
                      <a:pt x="18564" y="732"/>
                      <a:pt x="18054" y="293"/>
                    </a:cubicBezTo>
                    <a:cubicBezTo>
                      <a:pt x="17825" y="97"/>
                      <a:pt x="17543" y="1"/>
                      <a:pt x="1726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3" name="Google Shape;93;p6"/>
              <p:cNvSpPr/>
              <p:nvPr/>
            </p:nvSpPr>
            <p:spPr>
              <a:xfrm>
                <a:off x="5227775" y="424250"/>
                <a:ext cx="109600" cy="109650"/>
              </a:xfrm>
              <a:custGeom>
                <a:rect b="b" l="l" r="r" t="t"/>
                <a:pathLst>
                  <a:path extrusionOk="0" h="4386" w="4384">
                    <a:moveTo>
                      <a:pt x="2191" y="1"/>
                    </a:moveTo>
                    <a:cubicBezTo>
                      <a:pt x="982" y="1"/>
                      <a:pt x="0" y="982"/>
                      <a:pt x="0" y="2193"/>
                    </a:cubicBezTo>
                    <a:cubicBezTo>
                      <a:pt x="0" y="3404"/>
                      <a:pt x="982" y="4385"/>
                      <a:pt x="2191" y="4385"/>
                    </a:cubicBezTo>
                    <a:cubicBezTo>
                      <a:pt x="3402" y="4385"/>
                      <a:pt x="4383" y="3404"/>
                      <a:pt x="4383" y="2193"/>
                    </a:cubicBezTo>
                    <a:cubicBezTo>
                      <a:pt x="4383" y="982"/>
                      <a:pt x="3402" y="1"/>
                      <a:pt x="219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4" name="Google Shape;94;p6"/>
              <p:cNvSpPr/>
              <p:nvPr/>
            </p:nvSpPr>
            <p:spPr>
              <a:xfrm>
                <a:off x="5395875" y="3387725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0"/>
                    </a:moveTo>
                    <a:cubicBezTo>
                      <a:pt x="982" y="0"/>
                      <a:pt x="1" y="982"/>
                      <a:pt x="1" y="2193"/>
                    </a:cubicBezTo>
                    <a:cubicBezTo>
                      <a:pt x="1" y="3403"/>
                      <a:pt x="982" y="4385"/>
                      <a:pt x="2193" y="4385"/>
                    </a:cubicBezTo>
                    <a:cubicBezTo>
                      <a:pt x="3403" y="4385"/>
                      <a:pt x="4384" y="3403"/>
                      <a:pt x="4384" y="2193"/>
                    </a:cubicBezTo>
                    <a:cubicBezTo>
                      <a:pt x="4384" y="982"/>
                      <a:pt x="3403" y="0"/>
                      <a:pt x="219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5" name="Google Shape;95;p6"/>
              <p:cNvSpPr/>
              <p:nvPr/>
            </p:nvSpPr>
            <p:spPr>
              <a:xfrm>
                <a:off x="5327225" y="204755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1" y="1463"/>
                    </a:cubicBezTo>
                    <a:cubicBezTo>
                      <a:pt x="1133" y="1463"/>
                      <a:pt x="1461" y="1135"/>
                      <a:pt x="1461" y="731"/>
                    </a:cubicBezTo>
                    <a:cubicBezTo>
                      <a:pt x="1461" y="328"/>
                      <a:pt x="1133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6" name="Google Shape;96;p6"/>
              <p:cNvSpPr/>
              <p:nvPr/>
            </p:nvSpPr>
            <p:spPr>
              <a:xfrm>
                <a:off x="4873475" y="107580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4"/>
                      <a:pt x="327" y="1462"/>
                      <a:pt x="731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7" name="Google Shape;97;p6"/>
              <p:cNvSpPr/>
              <p:nvPr/>
            </p:nvSpPr>
            <p:spPr>
              <a:xfrm>
                <a:off x="5221675" y="1834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8" name="Google Shape;98;p6"/>
              <p:cNvSpPr/>
              <p:nvPr/>
            </p:nvSpPr>
            <p:spPr>
              <a:xfrm>
                <a:off x="5373750" y="2669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0" y="328"/>
                      <a:pt x="0" y="732"/>
                    </a:cubicBezTo>
                    <a:cubicBezTo>
                      <a:pt x="0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99" name="Google Shape;99;p6"/>
              <p:cNvSpPr/>
              <p:nvPr/>
            </p:nvSpPr>
            <p:spPr>
              <a:xfrm>
                <a:off x="5387700" y="28533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0" name="Google Shape;100;p6"/>
              <p:cNvSpPr/>
              <p:nvPr/>
            </p:nvSpPr>
            <p:spPr>
              <a:xfrm>
                <a:off x="5361650" y="24670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2" y="1461"/>
                    </a:cubicBezTo>
                    <a:cubicBezTo>
                      <a:pt x="1135" y="1461"/>
                      <a:pt x="1462" y="1133"/>
                      <a:pt x="1462" y="730"/>
                    </a:cubicBezTo>
                    <a:cubicBezTo>
                      <a:pt x="1462" y="326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1" name="Google Shape;101;p6"/>
              <p:cNvSpPr/>
              <p:nvPr/>
            </p:nvSpPr>
            <p:spPr>
              <a:xfrm>
                <a:off x="5341550" y="22350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4" y="1462"/>
                      <a:pt x="1462" y="1135"/>
                      <a:pt x="1462" y="731"/>
                    </a:cubicBezTo>
                    <a:cubicBezTo>
                      <a:pt x="1462" y="328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2" name="Google Shape;102;p6"/>
              <p:cNvSpPr/>
              <p:nvPr/>
            </p:nvSpPr>
            <p:spPr>
              <a:xfrm>
                <a:off x="4909550" y="151062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3" name="Google Shape;103;p6"/>
              <p:cNvSpPr/>
              <p:nvPr/>
            </p:nvSpPr>
            <p:spPr>
              <a:xfrm>
                <a:off x="5044100" y="168192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1"/>
                    </a:cubicBezTo>
                    <a:cubicBezTo>
                      <a:pt x="1" y="1134"/>
                      <a:pt x="327" y="1461"/>
                      <a:pt x="731" y="1461"/>
                    </a:cubicBezTo>
                    <a:cubicBezTo>
                      <a:pt x="1134" y="1461"/>
                      <a:pt x="1461" y="1134"/>
                      <a:pt x="1461" y="731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4" name="Google Shape;104;p6"/>
              <p:cNvSpPr/>
              <p:nvPr/>
            </p:nvSpPr>
            <p:spPr>
              <a:xfrm>
                <a:off x="4936175" y="8438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5" name="Google Shape;105;p6"/>
              <p:cNvSpPr/>
              <p:nvPr/>
            </p:nvSpPr>
            <p:spPr>
              <a:xfrm>
                <a:off x="5133850" y="6130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6" name="Google Shape;106;p6"/>
              <p:cNvSpPr/>
              <p:nvPr/>
            </p:nvSpPr>
            <p:spPr>
              <a:xfrm>
                <a:off x="5245975" y="4424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7" name="Google Shape;107;p6"/>
              <p:cNvSpPr/>
              <p:nvPr/>
            </p:nvSpPr>
            <p:spPr>
              <a:xfrm>
                <a:off x="5414063" y="3405938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08" name="Google Shape;108;p6"/>
              <p:cNvSpPr/>
              <p:nvPr/>
            </p:nvSpPr>
            <p:spPr>
              <a:xfrm>
                <a:off x="5407211" y="3113013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09" name="Google Shape;109;p6"/>
            <p:cNvGrpSpPr/>
            <p:nvPr/>
          </p:nvGrpSpPr>
          <p:grpSpPr>
            <a:xfrm>
              <a:off x="-1882608" y="-491730"/>
              <a:ext cx="4482760" cy="4754793"/>
              <a:chOff x="4204225" y="2144350"/>
              <a:chExt cx="2159950" cy="2291025"/>
            </a:xfrm>
          </p:grpSpPr>
          <p:sp>
            <p:nvSpPr>
              <p:cNvPr id="110" name="Google Shape;110;p6"/>
              <p:cNvSpPr/>
              <p:nvPr/>
            </p:nvSpPr>
            <p:spPr>
              <a:xfrm>
                <a:off x="4204225" y="2168700"/>
                <a:ext cx="2138575" cy="2242350"/>
              </a:xfrm>
              <a:custGeom>
                <a:rect b="b" l="l" r="r" t="t"/>
                <a:pathLst>
                  <a:path extrusionOk="0" h="89694" w="85543">
                    <a:moveTo>
                      <a:pt x="84207" y="0"/>
                    </a:moveTo>
                    <a:cubicBezTo>
                      <a:pt x="83895" y="0"/>
                      <a:pt x="83583" y="119"/>
                      <a:pt x="83345" y="357"/>
                    </a:cubicBezTo>
                    <a:lnTo>
                      <a:pt x="69442" y="14262"/>
                    </a:lnTo>
                    <a:cubicBezTo>
                      <a:pt x="69394" y="14308"/>
                      <a:pt x="69330" y="14335"/>
                      <a:pt x="69263" y="14335"/>
                    </a:cubicBezTo>
                    <a:lnTo>
                      <a:pt x="49162" y="14335"/>
                    </a:lnTo>
                    <a:cubicBezTo>
                      <a:pt x="47913" y="14335"/>
                      <a:pt x="46690" y="14842"/>
                      <a:pt x="45806" y="15725"/>
                    </a:cubicBezTo>
                    <a:lnTo>
                      <a:pt x="32790" y="28742"/>
                    </a:lnTo>
                    <a:cubicBezTo>
                      <a:pt x="32741" y="28790"/>
                      <a:pt x="32662" y="28819"/>
                      <a:pt x="32577" y="28822"/>
                    </a:cubicBezTo>
                    <a:cubicBezTo>
                      <a:pt x="23839" y="28988"/>
                      <a:pt x="15651" y="32519"/>
                      <a:pt x="9519" y="38765"/>
                    </a:cubicBezTo>
                    <a:cubicBezTo>
                      <a:pt x="3380" y="45017"/>
                      <a:pt x="0" y="53287"/>
                      <a:pt x="0" y="62050"/>
                    </a:cubicBezTo>
                    <a:lnTo>
                      <a:pt x="0" y="65766"/>
                    </a:lnTo>
                    <a:cubicBezTo>
                      <a:pt x="0" y="67016"/>
                      <a:pt x="507" y="68239"/>
                      <a:pt x="1390" y="69123"/>
                    </a:cubicBezTo>
                    <a:lnTo>
                      <a:pt x="21604" y="89336"/>
                    </a:lnTo>
                    <a:cubicBezTo>
                      <a:pt x="21841" y="89574"/>
                      <a:pt x="22153" y="89693"/>
                      <a:pt x="22465" y="89694"/>
                    </a:cubicBezTo>
                    <a:lnTo>
                      <a:pt x="22465" y="89694"/>
                    </a:lnTo>
                    <a:cubicBezTo>
                      <a:pt x="22777" y="89693"/>
                      <a:pt x="23089" y="89574"/>
                      <a:pt x="23326" y="89336"/>
                    </a:cubicBezTo>
                    <a:cubicBezTo>
                      <a:pt x="23802" y="88861"/>
                      <a:pt x="23802" y="88090"/>
                      <a:pt x="23326" y="87614"/>
                    </a:cubicBezTo>
                    <a:lnTo>
                      <a:pt x="3112" y="67401"/>
                    </a:lnTo>
                    <a:cubicBezTo>
                      <a:pt x="2682" y="66970"/>
                      <a:pt x="2435" y="66375"/>
                      <a:pt x="2435" y="65766"/>
                    </a:cubicBezTo>
                    <a:lnTo>
                      <a:pt x="2435" y="62050"/>
                    </a:lnTo>
                    <a:cubicBezTo>
                      <a:pt x="2435" y="53930"/>
                      <a:pt x="5568" y="46266"/>
                      <a:pt x="11257" y="40471"/>
                    </a:cubicBezTo>
                    <a:cubicBezTo>
                      <a:pt x="16939" y="34683"/>
                      <a:pt x="24527" y="31411"/>
                      <a:pt x="32624" y="31257"/>
                    </a:cubicBezTo>
                    <a:cubicBezTo>
                      <a:pt x="33344" y="31243"/>
                      <a:pt x="34015" y="30961"/>
                      <a:pt x="34512" y="30464"/>
                    </a:cubicBezTo>
                    <a:lnTo>
                      <a:pt x="47528" y="17448"/>
                    </a:lnTo>
                    <a:cubicBezTo>
                      <a:pt x="47958" y="17018"/>
                      <a:pt x="48554" y="16771"/>
                      <a:pt x="49162" y="16771"/>
                    </a:cubicBezTo>
                    <a:lnTo>
                      <a:pt x="69263" y="16771"/>
                    </a:lnTo>
                    <a:cubicBezTo>
                      <a:pt x="69971" y="16771"/>
                      <a:pt x="70664" y="16484"/>
                      <a:pt x="71164" y="15984"/>
                    </a:cubicBezTo>
                    <a:lnTo>
                      <a:pt x="85067" y="2079"/>
                    </a:lnTo>
                    <a:cubicBezTo>
                      <a:pt x="85543" y="1605"/>
                      <a:pt x="85543" y="833"/>
                      <a:pt x="85067" y="357"/>
                    </a:cubicBezTo>
                    <a:cubicBezTo>
                      <a:pt x="84830" y="119"/>
                      <a:pt x="84518" y="0"/>
                      <a:pt x="84207" y="0"/>
                    </a:cubicBezTo>
                    <a:close/>
                    <a:moveTo>
                      <a:pt x="22465" y="89694"/>
                    </a:moveTo>
                    <a:cubicBezTo>
                      <a:pt x="22465" y="89694"/>
                      <a:pt x="22464" y="89694"/>
                      <a:pt x="22464" y="89694"/>
                    </a:cubicBezTo>
                    <a:lnTo>
                      <a:pt x="22465" y="89694"/>
                    </a:lnTo>
                    <a:cubicBezTo>
                      <a:pt x="22465" y="89694"/>
                      <a:pt x="22465" y="89694"/>
                      <a:pt x="22465" y="896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1" name="Google Shape;111;p6"/>
              <p:cNvSpPr/>
              <p:nvPr/>
            </p:nvSpPr>
            <p:spPr>
              <a:xfrm>
                <a:off x="6254575" y="2144350"/>
                <a:ext cx="109600" cy="109625"/>
              </a:xfrm>
              <a:custGeom>
                <a:rect b="b" l="l" r="r" t="t"/>
                <a:pathLst>
                  <a:path extrusionOk="0" h="4385" w="4384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2" y="4385"/>
                      <a:pt x="4384" y="3404"/>
                      <a:pt x="4384" y="2193"/>
                    </a:cubicBezTo>
                    <a:cubicBezTo>
                      <a:pt x="4384" y="982"/>
                      <a:pt x="3402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2" name="Google Shape;112;p6"/>
              <p:cNvSpPr/>
              <p:nvPr/>
            </p:nvSpPr>
            <p:spPr>
              <a:xfrm>
                <a:off x="4715200" y="4325775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2"/>
                    </a:cubicBezTo>
                    <a:cubicBezTo>
                      <a:pt x="1" y="3403"/>
                      <a:pt x="982" y="4384"/>
                      <a:pt x="2193" y="4384"/>
                    </a:cubicBezTo>
                    <a:cubicBezTo>
                      <a:pt x="3404" y="4384"/>
                      <a:pt x="4385" y="3403"/>
                      <a:pt x="4385" y="2192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3" name="Google Shape;113;p6"/>
              <p:cNvSpPr/>
              <p:nvPr/>
            </p:nvSpPr>
            <p:spPr>
              <a:xfrm>
                <a:off x="4477325" y="31130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6" y="0"/>
                      <a:pt x="0" y="328"/>
                      <a:pt x="0" y="731"/>
                    </a:cubicBezTo>
                    <a:cubicBezTo>
                      <a:pt x="0" y="1135"/>
                      <a:pt x="326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" name="Google Shape;114;p6"/>
              <p:cNvSpPr/>
              <p:nvPr/>
            </p:nvSpPr>
            <p:spPr>
              <a:xfrm>
                <a:off x="4648175" y="29909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" name="Google Shape;115;p6"/>
              <p:cNvSpPr/>
              <p:nvPr/>
            </p:nvSpPr>
            <p:spPr>
              <a:xfrm>
                <a:off x="4939350" y="29022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2"/>
                      <a:pt x="731" y="1462"/>
                    </a:cubicBezTo>
                    <a:cubicBezTo>
                      <a:pt x="1135" y="1462"/>
                      <a:pt x="1461" y="1134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6" name="Google Shape;116;p6"/>
              <p:cNvSpPr/>
              <p:nvPr/>
            </p:nvSpPr>
            <p:spPr>
              <a:xfrm>
                <a:off x="5783075" y="2536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1"/>
                    </a:moveTo>
                    <a:cubicBezTo>
                      <a:pt x="327" y="1"/>
                      <a:pt x="0" y="328"/>
                      <a:pt x="0" y="731"/>
                    </a:cubicBezTo>
                    <a:cubicBezTo>
                      <a:pt x="0" y="1135"/>
                      <a:pt x="327" y="1461"/>
                      <a:pt x="731" y="1461"/>
                    </a:cubicBezTo>
                    <a:cubicBezTo>
                      <a:pt x="1134" y="1461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7" name="Google Shape;117;p6"/>
              <p:cNvSpPr/>
              <p:nvPr/>
            </p:nvSpPr>
            <p:spPr>
              <a:xfrm>
                <a:off x="5538875" y="25365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8" name="Google Shape;118;p6"/>
              <p:cNvSpPr/>
              <p:nvPr/>
            </p:nvSpPr>
            <p:spPr>
              <a:xfrm>
                <a:off x="5327725" y="2591975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6"/>
                      <a:pt x="1" y="730"/>
                    </a:cubicBezTo>
                    <a:cubicBezTo>
                      <a:pt x="1" y="1133"/>
                      <a:pt x="327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9" name="Google Shape;119;p6"/>
              <p:cNvSpPr/>
              <p:nvPr/>
            </p:nvSpPr>
            <p:spPr>
              <a:xfrm>
                <a:off x="4483500" y="409965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2" y="1461"/>
                    </a:cubicBezTo>
                    <a:cubicBezTo>
                      <a:pt x="1135" y="1461"/>
                      <a:pt x="1462" y="1134"/>
                      <a:pt x="1462" y="731"/>
                    </a:cubicBezTo>
                    <a:cubicBezTo>
                      <a:pt x="1462" y="327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0" name="Google Shape;120;p6"/>
              <p:cNvSpPr/>
              <p:nvPr/>
            </p:nvSpPr>
            <p:spPr>
              <a:xfrm>
                <a:off x="5147625" y="2770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9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9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" name="Google Shape;121;p6"/>
              <p:cNvSpPr/>
              <p:nvPr/>
            </p:nvSpPr>
            <p:spPr>
              <a:xfrm>
                <a:off x="4225350" y="35764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" name="Google Shape;122;p6"/>
              <p:cNvSpPr/>
              <p:nvPr/>
            </p:nvSpPr>
            <p:spPr>
              <a:xfrm>
                <a:off x="4290150" y="33592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3" name="Google Shape;123;p6"/>
              <p:cNvSpPr/>
              <p:nvPr/>
            </p:nvSpPr>
            <p:spPr>
              <a:xfrm>
                <a:off x="4271875" y="38878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4" name="Google Shape;124;p6"/>
              <p:cNvSpPr/>
              <p:nvPr/>
            </p:nvSpPr>
            <p:spPr>
              <a:xfrm>
                <a:off x="5972075" y="24999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" name="Google Shape;125;p6"/>
              <p:cNvSpPr/>
              <p:nvPr/>
            </p:nvSpPr>
            <p:spPr>
              <a:xfrm>
                <a:off x="6272763" y="21625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" name="Google Shape;126;p6"/>
              <p:cNvSpPr/>
              <p:nvPr/>
            </p:nvSpPr>
            <p:spPr>
              <a:xfrm>
                <a:off x="6126525" y="234635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2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2" y="1463"/>
                    </a:cubicBezTo>
                    <a:cubicBezTo>
                      <a:pt x="1134" y="1463"/>
                      <a:pt x="1462" y="1135"/>
                      <a:pt x="1462" y="732"/>
                    </a:cubicBezTo>
                    <a:cubicBezTo>
                      <a:pt x="1462" y="328"/>
                      <a:pt x="1134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7" name="Google Shape;127;p6"/>
              <p:cNvSpPr/>
              <p:nvPr/>
            </p:nvSpPr>
            <p:spPr>
              <a:xfrm>
                <a:off x="4733413" y="43439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28" name="Google Shape;128;p6"/>
          <p:cNvSpPr txBox="1"/>
          <p:nvPr>
            <p:ph type="title"/>
          </p:nvPr>
        </p:nvSpPr>
        <p:spPr>
          <a:xfrm>
            <a:off x="720000" y="539500"/>
            <a:ext cx="3827400" cy="140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>
                <a:latin typeface="Plus Jakarta Sans ExtraBold"/>
                <a:ea typeface="Plus Jakarta Sans ExtraBold"/>
                <a:cs typeface="Plus Jakarta Sans ExtraBold"/>
                <a:sym typeface="Plus Jakarta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Google Shape;130;p7"/>
          <p:cNvGrpSpPr/>
          <p:nvPr/>
        </p:nvGrpSpPr>
        <p:grpSpPr>
          <a:xfrm>
            <a:off x="75877" y="-603603"/>
            <a:ext cx="4663691" cy="8495642"/>
            <a:chOff x="75877" y="-603603"/>
            <a:chExt cx="4663691" cy="8495642"/>
          </a:xfrm>
        </p:grpSpPr>
        <p:grpSp>
          <p:nvGrpSpPr>
            <p:cNvPr id="131" name="Google Shape;131;p7"/>
            <p:cNvGrpSpPr/>
            <p:nvPr/>
          </p:nvGrpSpPr>
          <p:grpSpPr>
            <a:xfrm rot="-5400000">
              <a:off x="-1132861" y="4345103"/>
              <a:ext cx="4755675" cy="2338198"/>
              <a:chOff x="5910900" y="252875"/>
              <a:chExt cx="2291450" cy="1126625"/>
            </a:xfrm>
          </p:grpSpPr>
          <p:sp>
            <p:nvSpPr>
              <p:cNvPr id="132" name="Google Shape;132;p7"/>
              <p:cNvSpPr/>
              <p:nvPr/>
            </p:nvSpPr>
            <p:spPr>
              <a:xfrm>
                <a:off x="5932300" y="277225"/>
                <a:ext cx="2245700" cy="1077950"/>
              </a:xfrm>
              <a:custGeom>
                <a:rect b="b" l="l" r="r" t="t"/>
                <a:pathLst>
                  <a:path extrusionOk="0" h="43118" w="89828">
                    <a:moveTo>
                      <a:pt x="58394" y="0"/>
                    </a:moveTo>
                    <a:cubicBezTo>
                      <a:pt x="57274" y="0"/>
                      <a:pt x="55831" y="598"/>
                      <a:pt x="55038" y="1390"/>
                    </a:cubicBezTo>
                    <a:lnTo>
                      <a:pt x="35308" y="21121"/>
                    </a:lnTo>
                    <a:cubicBezTo>
                      <a:pt x="34966" y="21462"/>
                      <a:pt x="34157" y="21798"/>
                      <a:pt x="33674" y="21798"/>
                    </a:cubicBezTo>
                    <a:lnTo>
                      <a:pt x="21682" y="21798"/>
                    </a:lnTo>
                    <a:cubicBezTo>
                      <a:pt x="20561" y="21798"/>
                      <a:pt x="19119" y="22395"/>
                      <a:pt x="18327" y="23188"/>
                    </a:cubicBezTo>
                    <a:lnTo>
                      <a:pt x="477" y="41038"/>
                    </a:lnTo>
                    <a:cubicBezTo>
                      <a:pt x="1" y="41514"/>
                      <a:pt x="1" y="42286"/>
                      <a:pt x="477" y="42760"/>
                    </a:cubicBezTo>
                    <a:cubicBezTo>
                      <a:pt x="714" y="42999"/>
                      <a:pt x="1026" y="43117"/>
                      <a:pt x="1337" y="43117"/>
                    </a:cubicBezTo>
                    <a:cubicBezTo>
                      <a:pt x="1649" y="43117"/>
                      <a:pt x="1960" y="42999"/>
                      <a:pt x="2199" y="42760"/>
                    </a:cubicBezTo>
                    <a:lnTo>
                      <a:pt x="20049" y="24910"/>
                    </a:lnTo>
                    <a:cubicBezTo>
                      <a:pt x="20390" y="24568"/>
                      <a:pt x="21199" y="24233"/>
                      <a:pt x="21682" y="24233"/>
                    </a:cubicBezTo>
                    <a:lnTo>
                      <a:pt x="33674" y="24233"/>
                    </a:lnTo>
                    <a:cubicBezTo>
                      <a:pt x="34795" y="24233"/>
                      <a:pt x="36237" y="23636"/>
                      <a:pt x="37030" y="22843"/>
                    </a:cubicBezTo>
                    <a:lnTo>
                      <a:pt x="56760" y="3113"/>
                    </a:lnTo>
                    <a:cubicBezTo>
                      <a:pt x="57101" y="2771"/>
                      <a:pt x="57911" y="2436"/>
                      <a:pt x="58394" y="2436"/>
                    </a:cubicBezTo>
                    <a:lnTo>
                      <a:pt x="88610" y="2436"/>
                    </a:lnTo>
                    <a:cubicBezTo>
                      <a:pt x="89282" y="2436"/>
                      <a:pt x="89827" y="1891"/>
                      <a:pt x="89827" y="1218"/>
                    </a:cubicBezTo>
                    <a:cubicBezTo>
                      <a:pt x="89827" y="546"/>
                      <a:pt x="89282" y="0"/>
                      <a:pt x="886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3" name="Google Shape;133;p7"/>
              <p:cNvSpPr/>
              <p:nvPr/>
            </p:nvSpPr>
            <p:spPr>
              <a:xfrm>
                <a:off x="5910900" y="1269900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2"/>
                      <a:pt x="982" y="4384"/>
                      <a:pt x="2193" y="4384"/>
                    </a:cubicBezTo>
                    <a:cubicBezTo>
                      <a:pt x="3404" y="4384"/>
                      <a:pt x="4385" y="3402"/>
                      <a:pt x="4385" y="2193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4" name="Google Shape;134;p7"/>
              <p:cNvSpPr/>
              <p:nvPr/>
            </p:nvSpPr>
            <p:spPr>
              <a:xfrm>
                <a:off x="8092725" y="252875"/>
                <a:ext cx="109625" cy="109600"/>
              </a:xfrm>
              <a:custGeom>
                <a:rect b="b" l="l" r="r" t="t"/>
                <a:pathLst>
                  <a:path extrusionOk="0" h="4384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2"/>
                      <a:pt x="982" y="4384"/>
                      <a:pt x="2193" y="4384"/>
                    </a:cubicBezTo>
                    <a:cubicBezTo>
                      <a:pt x="3404" y="4384"/>
                      <a:pt x="4385" y="3402"/>
                      <a:pt x="4385" y="2193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" name="Google Shape;135;p7"/>
              <p:cNvSpPr/>
              <p:nvPr/>
            </p:nvSpPr>
            <p:spPr>
              <a:xfrm>
                <a:off x="7503975" y="28940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2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" name="Google Shape;136;p7"/>
              <p:cNvSpPr/>
              <p:nvPr/>
            </p:nvSpPr>
            <p:spPr>
              <a:xfrm>
                <a:off x="7818288" y="289388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2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" name="Google Shape;137;p7"/>
              <p:cNvSpPr/>
              <p:nvPr/>
            </p:nvSpPr>
            <p:spPr>
              <a:xfrm>
                <a:off x="7027475" y="5999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2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8" name="Google Shape;138;p7"/>
              <p:cNvSpPr/>
              <p:nvPr/>
            </p:nvSpPr>
            <p:spPr>
              <a:xfrm>
                <a:off x="6514800" y="8353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" name="Google Shape;139;p7"/>
              <p:cNvSpPr/>
              <p:nvPr/>
            </p:nvSpPr>
            <p:spPr>
              <a:xfrm>
                <a:off x="6246575" y="1002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0" name="Google Shape;140;p7"/>
              <p:cNvSpPr/>
              <p:nvPr/>
            </p:nvSpPr>
            <p:spPr>
              <a:xfrm>
                <a:off x="7223725" y="4059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2" y="1462"/>
                    </a:cubicBezTo>
                    <a:cubicBezTo>
                      <a:pt x="1135" y="1462"/>
                      <a:pt x="1463" y="1135"/>
                      <a:pt x="1463" y="732"/>
                    </a:cubicBezTo>
                    <a:cubicBezTo>
                      <a:pt x="1463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1" name="Google Shape;141;p7"/>
              <p:cNvSpPr/>
              <p:nvPr/>
            </p:nvSpPr>
            <p:spPr>
              <a:xfrm>
                <a:off x="6841550" y="7796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" name="Google Shape;142;p7"/>
              <p:cNvSpPr/>
              <p:nvPr/>
            </p:nvSpPr>
            <p:spPr>
              <a:xfrm>
                <a:off x="5929113" y="12881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" name="Google Shape;143;p7"/>
              <p:cNvSpPr/>
              <p:nvPr/>
            </p:nvSpPr>
            <p:spPr>
              <a:xfrm>
                <a:off x="6075125" y="117737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" name="Google Shape;144;p7"/>
              <p:cNvSpPr/>
              <p:nvPr/>
            </p:nvSpPr>
            <p:spPr>
              <a:xfrm>
                <a:off x="8110925" y="2710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45" name="Google Shape;145;p7"/>
            <p:cNvGrpSpPr/>
            <p:nvPr/>
          </p:nvGrpSpPr>
          <p:grpSpPr>
            <a:xfrm flipH="1" rot="-5400000">
              <a:off x="1314717" y="-1842435"/>
              <a:ext cx="2186019" cy="4663683"/>
              <a:chOff x="3061750" y="2798625"/>
              <a:chExt cx="1053300" cy="2247125"/>
            </a:xfrm>
          </p:grpSpPr>
          <p:grpSp>
            <p:nvGrpSpPr>
              <p:cNvPr id="146" name="Google Shape;146;p7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147" name="Google Shape;147;p7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48" name="Google Shape;148;p7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49" name="Google Shape;149;p7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0" name="Google Shape;150;p7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1" name="Google Shape;151;p7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2" name="Google Shape;152;p7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3" name="Google Shape;153;p7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4" name="Google Shape;154;p7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5" name="Google Shape;155;p7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6" name="Google Shape;156;p7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7" name="Google Shape;157;p7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8" name="Google Shape;158;p7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59" name="Google Shape;159;p7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60" name="Google Shape;160;p7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61" name="Google Shape;161;p7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62" name="Google Shape;162;p7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" name="Google Shape;163;p7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4" name="Google Shape;164;p7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165" name="Google Shape;165;p7"/>
          <p:cNvSpPr txBox="1"/>
          <p:nvPr>
            <p:ph type="title"/>
          </p:nvPr>
        </p:nvSpPr>
        <p:spPr>
          <a:xfrm>
            <a:off x="4482625" y="1169325"/>
            <a:ext cx="3945000" cy="69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>
                <a:latin typeface="Plus Jakarta Sans ExtraBold"/>
                <a:ea typeface="Plus Jakarta Sans ExtraBold"/>
                <a:cs typeface="Plus Jakarta Sans ExtraBold"/>
                <a:sym typeface="Plus Jakarta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66" name="Google Shape;166;p7"/>
          <p:cNvSpPr txBox="1"/>
          <p:nvPr>
            <p:ph idx="1" type="subTitle"/>
          </p:nvPr>
        </p:nvSpPr>
        <p:spPr>
          <a:xfrm>
            <a:off x="4485787" y="2015171"/>
            <a:ext cx="3945000" cy="195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3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300"/>
              <a:buFont typeface="Nunito Light"/>
              <a:buChar char="○"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■"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■"/>
              <a:defRPr/>
            </a:lvl9pPr>
          </a:lstStyle>
          <a:p/>
        </p:txBody>
      </p:sp>
      <p:sp>
        <p:nvSpPr>
          <p:cNvPr id="167" name="Google Shape;167;p7"/>
          <p:cNvSpPr/>
          <p:nvPr>
            <p:ph idx="2" type="pic"/>
          </p:nvPr>
        </p:nvSpPr>
        <p:spPr>
          <a:xfrm>
            <a:off x="713225" y="911550"/>
            <a:ext cx="3082500" cy="33204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8"/>
          <p:cNvGrpSpPr/>
          <p:nvPr/>
        </p:nvGrpSpPr>
        <p:grpSpPr>
          <a:xfrm>
            <a:off x="-2087386" y="-1676454"/>
            <a:ext cx="11947580" cy="5531345"/>
            <a:chOff x="-2087386" y="-1676454"/>
            <a:chExt cx="11947580" cy="5531345"/>
          </a:xfrm>
        </p:grpSpPr>
        <p:grpSp>
          <p:nvGrpSpPr>
            <p:cNvPr id="170" name="Google Shape;170;p8"/>
            <p:cNvGrpSpPr/>
            <p:nvPr/>
          </p:nvGrpSpPr>
          <p:grpSpPr>
            <a:xfrm rot="5400000">
              <a:off x="-1999197" y="-267027"/>
              <a:ext cx="4030101" cy="1211247"/>
              <a:chOff x="430469" y="4172355"/>
              <a:chExt cx="4030101" cy="1211247"/>
            </a:xfrm>
          </p:grpSpPr>
          <p:grpSp>
            <p:nvGrpSpPr>
              <p:cNvPr id="171" name="Google Shape;171;p8"/>
              <p:cNvGrpSpPr/>
              <p:nvPr/>
            </p:nvGrpSpPr>
            <p:grpSpPr>
              <a:xfrm flipH="1" rot="5538019">
                <a:off x="1919568" y="2782430"/>
                <a:ext cx="1051902" cy="3991097"/>
                <a:chOff x="5485075" y="3521900"/>
                <a:chExt cx="506850" cy="1923075"/>
              </a:xfrm>
            </p:grpSpPr>
            <p:sp>
              <p:nvSpPr>
                <p:cNvPr id="172" name="Google Shape;172;p8"/>
                <p:cNvSpPr/>
                <p:nvPr/>
              </p:nvSpPr>
              <p:spPr>
                <a:xfrm>
                  <a:off x="5485075" y="3546250"/>
                  <a:ext cx="483200" cy="1898725"/>
                </a:xfrm>
                <a:custGeom>
                  <a:rect b="b" l="l" r="r" t="t"/>
                  <a:pathLst>
                    <a:path extrusionOk="0" h="75949" w="19328">
                      <a:moveTo>
                        <a:pt x="18079" y="1"/>
                      </a:moveTo>
                      <a:cubicBezTo>
                        <a:pt x="17765" y="1"/>
                        <a:pt x="17475" y="122"/>
                        <a:pt x="17258" y="320"/>
                      </a:cubicBezTo>
                      <a:cubicBezTo>
                        <a:pt x="17028" y="531"/>
                        <a:pt x="16878" y="829"/>
                        <a:pt x="16865" y="1166"/>
                      </a:cubicBezTo>
                      <a:lnTo>
                        <a:pt x="14279" y="60154"/>
                      </a:lnTo>
                      <a:cubicBezTo>
                        <a:pt x="14258" y="60637"/>
                        <a:pt x="13888" y="61430"/>
                        <a:pt x="13531" y="61756"/>
                      </a:cubicBezTo>
                      <a:lnTo>
                        <a:pt x="0" y="74152"/>
                      </a:lnTo>
                      <a:lnTo>
                        <a:pt x="1646" y="75948"/>
                      </a:lnTo>
                      <a:lnTo>
                        <a:pt x="15177" y="63552"/>
                      </a:lnTo>
                      <a:cubicBezTo>
                        <a:pt x="16003" y="62796"/>
                        <a:pt x="16664" y="61381"/>
                        <a:pt x="16713" y="60260"/>
                      </a:cubicBezTo>
                      <a:lnTo>
                        <a:pt x="19298" y="1272"/>
                      </a:lnTo>
                      <a:cubicBezTo>
                        <a:pt x="19327" y="600"/>
                        <a:pt x="18806" y="32"/>
                        <a:pt x="18134" y="2"/>
                      </a:cubicBezTo>
                      <a:cubicBezTo>
                        <a:pt x="18115" y="1"/>
                        <a:pt x="18097" y="1"/>
                        <a:pt x="1807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3" name="Google Shape;173;p8"/>
                <p:cNvSpPr/>
                <p:nvPr/>
              </p:nvSpPr>
              <p:spPr>
                <a:xfrm>
                  <a:off x="5882300" y="352190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1" y="0"/>
                        <a:pt x="0" y="983"/>
                        <a:pt x="0" y="2192"/>
                      </a:cubicBezTo>
                      <a:cubicBezTo>
                        <a:pt x="0" y="3403"/>
                        <a:pt x="981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4" name="Google Shape;174;p8"/>
                <p:cNvSpPr/>
                <p:nvPr/>
              </p:nvSpPr>
              <p:spPr>
                <a:xfrm>
                  <a:off x="5859550" y="4861650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5" name="Google Shape;175;p8"/>
                <p:cNvSpPr/>
                <p:nvPr/>
              </p:nvSpPr>
              <p:spPr>
                <a:xfrm>
                  <a:off x="5761175" y="51548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8" y="0"/>
                        <a:pt x="1" y="328"/>
                        <a:pt x="1" y="730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2" y="1134"/>
                        <a:pt x="1462" y="730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6" name="Google Shape;176;p8"/>
                <p:cNvSpPr/>
                <p:nvPr/>
              </p:nvSpPr>
              <p:spPr>
                <a:xfrm>
                  <a:off x="5885350" y="4238975"/>
                  <a:ext cx="36525" cy="36575"/>
                </a:xfrm>
                <a:custGeom>
                  <a:rect b="b" l="l" r="r" t="t"/>
                  <a:pathLst>
                    <a:path extrusionOk="0" h="1463" w="1461">
                      <a:moveTo>
                        <a:pt x="730" y="0"/>
                      </a:moveTo>
                      <a:cubicBezTo>
                        <a:pt x="328" y="0"/>
                        <a:pt x="0" y="328"/>
                        <a:pt x="0" y="731"/>
                      </a:cubicBezTo>
                      <a:cubicBezTo>
                        <a:pt x="0" y="1135"/>
                        <a:pt x="328" y="1462"/>
                        <a:pt x="730" y="1462"/>
                      </a:cubicBezTo>
                      <a:cubicBezTo>
                        <a:pt x="1134" y="1462"/>
                        <a:pt x="1461" y="1135"/>
                        <a:pt x="1461" y="731"/>
                      </a:cubicBezTo>
                      <a:cubicBezTo>
                        <a:pt x="1461" y="328"/>
                        <a:pt x="1134" y="0"/>
                        <a:pt x="73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7" name="Google Shape;177;p8"/>
                <p:cNvSpPr/>
                <p:nvPr/>
              </p:nvSpPr>
              <p:spPr>
                <a:xfrm>
                  <a:off x="5893747" y="4039477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8" y="0"/>
                        <a:pt x="1" y="326"/>
                        <a:pt x="1" y="730"/>
                      </a:cubicBezTo>
                      <a:cubicBezTo>
                        <a:pt x="1" y="1133"/>
                        <a:pt x="328" y="1461"/>
                        <a:pt x="731" y="1461"/>
                      </a:cubicBezTo>
                      <a:cubicBezTo>
                        <a:pt x="1135" y="1461"/>
                        <a:pt x="1461" y="1133"/>
                        <a:pt x="1461" y="730"/>
                      </a:cubicBezTo>
                      <a:cubicBezTo>
                        <a:pt x="1461" y="326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8" name="Google Shape;178;p8"/>
                <p:cNvSpPr/>
                <p:nvPr/>
              </p:nvSpPr>
              <p:spPr>
                <a:xfrm>
                  <a:off x="5880000" y="4441300"/>
                  <a:ext cx="36575" cy="36525"/>
                </a:xfrm>
                <a:custGeom>
                  <a:rect b="b" l="l" r="r" t="t"/>
                  <a:pathLst>
                    <a:path extrusionOk="0" h="1461" w="1463">
                      <a:moveTo>
                        <a:pt x="732" y="0"/>
                      </a:moveTo>
                      <a:cubicBezTo>
                        <a:pt x="328" y="0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2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79" name="Google Shape;179;p8"/>
                <p:cNvSpPr/>
                <p:nvPr/>
              </p:nvSpPr>
              <p:spPr>
                <a:xfrm>
                  <a:off x="5867650" y="46738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0"/>
                      </a:moveTo>
                      <a:cubicBezTo>
                        <a:pt x="327" y="0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2"/>
                      </a:cubicBezTo>
                      <a:cubicBezTo>
                        <a:pt x="1461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80" name="Google Shape;180;p8"/>
                <p:cNvSpPr/>
                <p:nvPr/>
              </p:nvSpPr>
              <p:spPr>
                <a:xfrm>
                  <a:off x="5588800" y="531275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4"/>
                        <a:pt x="328" y="1462"/>
                        <a:pt x="731" y="1462"/>
                      </a:cubicBezTo>
                      <a:cubicBezTo>
                        <a:pt x="1134" y="1462"/>
                        <a:pt x="1461" y="1134"/>
                        <a:pt x="1461" y="732"/>
                      </a:cubicBezTo>
                      <a:cubicBezTo>
                        <a:pt x="1461" y="328"/>
                        <a:pt x="1134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81" name="Google Shape;181;p8"/>
                <p:cNvSpPr/>
                <p:nvPr/>
              </p:nvSpPr>
              <p:spPr>
                <a:xfrm>
                  <a:off x="5900013" y="3540113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182" name="Google Shape;182;p8"/>
              <p:cNvSpPr/>
              <p:nvPr/>
            </p:nvSpPr>
            <p:spPr>
              <a:xfrm flipH="1" rot="5538019">
                <a:off x="3788155" y="4406606"/>
                <a:ext cx="75855" cy="75803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183" name="Google Shape;183;p8"/>
            <p:cNvGrpSpPr/>
            <p:nvPr/>
          </p:nvGrpSpPr>
          <p:grpSpPr>
            <a:xfrm flipH="1" rot="-5400000">
              <a:off x="-848554" y="-1792334"/>
              <a:ext cx="2186019" cy="4663683"/>
              <a:chOff x="3061750" y="2798625"/>
              <a:chExt cx="1053300" cy="2247125"/>
            </a:xfrm>
          </p:grpSpPr>
          <p:grpSp>
            <p:nvGrpSpPr>
              <p:cNvPr id="184" name="Google Shape;184;p8"/>
              <p:cNvGrpSpPr/>
              <p:nvPr/>
            </p:nvGrpSpPr>
            <p:grpSpPr>
              <a:xfrm>
                <a:off x="3061750" y="2798625"/>
                <a:ext cx="1053300" cy="2247125"/>
                <a:chOff x="3682050" y="2775150"/>
                <a:chExt cx="1053300" cy="2247125"/>
              </a:xfrm>
            </p:grpSpPr>
            <p:sp>
              <p:nvSpPr>
                <p:cNvPr id="185" name="Google Shape;185;p8"/>
                <p:cNvSpPr/>
                <p:nvPr/>
              </p:nvSpPr>
              <p:spPr>
                <a:xfrm>
                  <a:off x="3682050" y="2798775"/>
                  <a:ext cx="1028200" cy="2199125"/>
                </a:xfrm>
                <a:custGeom>
                  <a:rect b="b" l="l" r="r" t="t"/>
                  <a:pathLst>
                    <a:path extrusionOk="0" h="87965" w="41128">
                      <a:moveTo>
                        <a:pt x="25100" y="0"/>
                      </a:moveTo>
                      <a:cubicBezTo>
                        <a:pt x="23851" y="0"/>
                        <a:pt x="22627" y="507"/>
                        <a:pt x="21744" y="1390"/>
                      </a:cubicBezTo>
                      <a:lnTo>
                        <a:pt x="11965" y="11169"/>
                      </a:lnTo>
                      <a:cubicBezTo>
                        <a:pt x="0" y="23134"/>
                        <a:pt x="0" y="42602"/>
                        <a:pt x="11965" y="54566"/>
                      </a:cubicBezTo>
                      <a:lnTo>
                        <a:pt x="16700" y="59302"/>
                      </a:lnTo>
                      <a:cubicBezTo>
                        <a:pt x="16747" y="59349"/>
                        <a:pt x="16775" y="59414"/>
                        <a:pt x="16775" y="59480"/>
                      </a:cubicBezTo>
                      <a:lnTo>
                        <a:pt x="16761" y="75497"/>
                      </a:lnTo>
                      <a:cubicBezTo>
                        <a:pt x="16761" y="75564"/>
                        <a:pt x="16735" y="75629"/>
                        <a:pt x="16687" y="75676"/>
                      </a:cubicBezTo>
                      <a:lnTo>
                        <a:pt x="6478" y="85885"/>
                      </a:lnTo>
                      <a:cubicBezTo>
                        <a:pt x="6002" y="86361"/>
                        <a:pt x="6002" y="87133"/>
                        <a:pt x="6478" y="87607"/>
                      </a:cubicBezTo>
                      <a:cubicBezTo>
                        <a:pt x="6716" y="87845"/>
                        <a:pt x="7027" y="87964"/>
                        <a:pt x="7339" y="87964"/>
                      </a:cubicBezTo>
                      <a:cubicBezTo>
                        <a:pt x="7650" y="87964"/>
                        <a:pt x="7962" y="87845"/>
                        <a:pt x="8200" y="87607"/>
                      </a:cubicBezTo>
                      <a:lnTo>
                        <a:pt x="18410" y="77399"/>
                      </a:lnTo>
                      <a:cubicBezTo>
                        <a:pt x="18910" y="76898"/>
                        <a:pt x="19196" y="76206"/>
                        <a:pt x="19197" y="75499"/>
                      </a:cubicBezTo>
                      <a:lnTo>
                        <a:pt x="19210" y="59481"/>
                      </a:lnTo>
                      <a:cubicBezTo>
                        <a:pt x="19210" y="58774"/>
                        <a:pt x="18923" y="58081"/>
                        <a:pt x="18422" y="57580"/>
                      </a:cubicBezTo>
                      <a:lnTo>
                        <a:pt x="13687" y="52844"/>
                      </a:lnTo>
                      <a:cubicBezTo>
                        <a:pt x="2671" y="41829"/>
                        <a:pt x="2671" y="23907"/>
                        <a:pt x="13687" y="12891"/>
                      </a:cubicBezTo>
                      <a:lnTo>
                        <a:pt x="23466" y="3112"/>
                      </a:lnTo>
                      <a:cubicBezTo>
                        <a:pt x="23896" y="2682"/>
                        <a:pt x="24492" y="2435"/>
                        <a:pt x="25099" y="2435"/>
                      </a:cubicBezTo>
                      <a:lnTo>
                        <a:pt x="39910" y="2435"/>
                      </a:lnTo>
                      <a:cubicBezTo>
                        <a:pt x="40582" y="2435"/>
                        <a:pt x="41127" y="1891"/>
                        <a:pt x="41127" y="1218"/>
                      </a:cubicBezTo>
                      <a:cubicBezTo>
                        <a:pt x="41127" y="882"/>
                        <a:pt x="40990" y="577"/>
                        <a:pt x="40770" y="357"/>
                      </a:cubicBezTo>
                      <a:lnTo>
                        <a:pt x="40771" y="356"/>
                      </a:lnTo>
                      <a:cubicBezTo>
                        <a:pt x="40550" y="136"/>
                        <a:pt x="40246" y="0"/>
                        <a:pt x="3991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86" name="Google Shape;186;p8"/>
                <p:cNvSpPr/>
                <p:nvPr/>
              </p:nvSpPr>
              <p:spPr>
                <a:xfrm>
                  <a:off x="3810700" y="4912625"/>
                  <a:ext cx="109625" cy="109650"/>
                </a:xfrm>
                <a:custGeom>
                  <a:rect b="b" l="l" r="r" t="t"/>
                  <a:pathLst>
                    <a:path extrusionOk="0" h="4386" w="4385">
                      <a:moveTo>
                        <a:pt x="2193" y="1"/>
                      </a:moveTo>
                      <a:cubicBezTo>
                        <a:pt x="982" y="1"/>
                        <a:pt x="1" y="982"/>
                        <a:pt x="1" y="2193"/>
                      </a:cubicBezTo>
                      <a:cubicBezTo>
                        <a:pt x="1" y="3404"/>
                        <a:pt x="982" y="4385"/>
                        <a:pt x="2193" y="4385"/>
                      </a:cubicBezTo>
                      <a:cubicBezTo>
                        <a:pt x="3403" y="4385"/>
                        <a:pt x="4385" y="3404"/>
                        <a:pt x="4385" y="2193"/>
                      </a:cubicBezTo>
                      <a:cubicBezTo>
                        <a:pt x="4385" y="982"/>
                        <a:pt x="3403" y="1"/>
                        <a:pt x="2193" y="1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87" name="Google Shape;187;p8"/>
                <p:cNvSpPr/>
                <p:nvPr/>
              </p:nvSpPr>
              <p:spPr>
                <a:xfrm>
                  <a:off x="4625725" y="2775150"/>
                  <a:ext cx="109625" cy="109625"/>
                </a:xfrm>
                <a:custGeom>
                  <a:rect b="b" l="l" r="r" t="t"/>
                  <a:pathLst>
                    <a:path extrusionOk="0" h="4385" w="4385">
                      <a:moveTo>
                        <a:pt x="2192" y="0"/>
                      </a:moveTo>
                      <a:cubicBezTo>
                        <a:pt x="982" y="0"/>
                        <a:pt x="0" y="983"/>
                        <a:pt x="0" y="2192"/>
                      </a:cubicBezTo>
                      <a:cubicBezTo>
                        <a:pt x="0" y="3403"/>
                        <a:pt x="982" y="4384"/>
                        <a:pt x="2192" y="4384"/>
                      </a:cubicBezTo>
                      <a:cubicBezTo>
                        <a:pt x="3403" y="4384"/>
                        <a:pt x="4384" y="3403"/>
                        <a:pt x="4384" y="2192"/>
                      </a:cubicBezTo>
                      <a:cubicBezTo>
                        <a:pt x="4384" y="983"/>
                        <a:pt x="3403" y="0"/>
                        <a:pt x="2192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88" name="Google Shape;188;p8"/>
                <p:cNvSpPr/>
                <p:nvPr/>
              </p:nvSpPr>
              <p:spPr>
                <a:xfrm>
                  <a:off x="3970575" y="48258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0"/>
                      </a:moveTo>
                      <a:cubicBezTo>
                        <a:pt x="328" y="0"/>
                        <a:pt x="0" y="328"/>
                        <a:pt x="0" y="732"/>
                      </a:cubicBezTo>
                      <a:cubicBezTo>
                        <a:pt x="0" y="1135"/>
                        <a:pt x="328" y="1462"/>
                        <a:pt x="731" y="1462"/>
                      </a:cubicBezTo>
                      <a:cubicBezTo>
                        <a:pt x="1135" y="1462"/>
                        <a:pt x="1462" y="1135"/>
                        <a:pt x="1462" y="732"/>
                      </a:cubicBezTo>
                      <a:cubicBezTo>
                        <a:pt x="1462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89" name="Google Shape;189;p8"/>
                <p:cNvSpPr/>
                <p:nvPr/>
              </p:nvSpPr>
              <p:spPr>
                <a:xfrm>
                  <a:off x="3935550" y="4073500"/>
                  <a:ext cx="36525" cy="36550"/>
                </a:xfrm>
                <a:custGeom>
                  <a:rect b="b" l="l" r="r" t="t"/>
                  <a:pathLst>
                    <a:path extrusionOk="0" h="1462" w="1461">
                      <a:moveTo>
                        <a:pt x="730" y="1"/>
                      </a:moveTo>
                      <a:cubicBezTo>
                        <a:pt x="328" y="1"/>
                        <a:pt x="0" y="327"/>
                        <a:pt x="0" y="731"/>
                      </a:cubicBezTo>
                      <a:cubicBezTo>
                        <a:pt x="0" y="1134"/>
                        <a:pt x="328" y="1462"/>
                        <a:pt x="730" y="1462"/>
                      </a:cubicBezTo>
                      <a:cubicBezTo>
                        <a:pt x="1134" y="1462"/>
                        <a:pt x="1461" y="1134"/>
                        <a:pt x="1461" y="731"/>
                      </a:cubicBezTo>
                      <a:cubicBezTo>
                        <a:pt x="1461" y="327"/>
                        <a:pt x="1134" y="1"/>
                        <a:pt x="730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0" name="Google Shape;190;p8"/>
                <p:cNvSpPr/>
                <p:nvPr/>
              </p:nvSpPr>
              <p:spPr>
                <a:xfrm>
                  <a:off x="3827000" y="389127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4"/>
                        <a:pt x="328" y="1461"/>
                        <a:pt x="732" y="1461"/>
                      </a:cubicBezTo>
                      <a:cubicBezTo>
                        <a:pt x="1134" y="1461"/>
                        <a:pt x="1462" y="1134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1" name="Google Shape;191;p8"/>
                <p:cNvSpPr/>
                <p:nvPr/>
              </p:nvSpPr>
              <p:spPr>
                <a:xfrm>
                  <a:off x="4449975" y="2812225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7"/>
                        <a:pt x="1" y="731"/>
                      </a:cubicBezTo>
                      <a:cubicBezTo>
                        <a:pt x="1" y="1134"/>
                        <a:pt x="328" y="1461"/>
                        <a:pt x="731" y="1461"/>
                      </a:cubicBezTo>
                      <a:cubicBezTo>
                        <a:pt x="1135" y="1461"/>
                        <a:pt x="1463" y="1134"/>
                        <a:pt x="1463" y="731"/>
                      </a:cubicBezTo>
                      <a:cubicBezTo>
                        <a:pt x="1463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2" name="Google Shape;192;p8"/>
                <p:cNvSpPr/>
                <p:nvPr/>
              </p:nvSpPr>
              <p:spPr>
                <a:xfrm>
                  <a:off x="4210925" y="285472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0" y="328"/>
                        <a:pt x="0" y="732"/>
                      </a:cubicBezTo>
                      <a:cubicBezTo>
                        <a:pt x="0" y="1135"/>
                        <a:pt x="328" y="1463"/>
                        <a:pt x="731" y="1463"/>
                      </a:cubicBezTo>
                      <a:cubicBezTo>
                        <a:pt x="1135" y="1463"/>
                        <a:pt x="1462" y="1135"/>
                        <a:pt x="1462" y="732"/>
                      </a:cubicBezTo>
                      <a:cubicBezTo>
                        <a:pt x="1462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3" name="Google Shape;193;p8"/>
                <p:cNvSpPr/>
                <p:nvPr/>
              </p:nvSpPr>
              <p:spPr>
                <a:xfrm>
                  <a:off x="4088325" y="4226300"/>
                  <a:ext cx="36575" cy="36550"/>
                </a:xfrm>
                <a:custGeom>
                  <a:rect b="b" l="l" r="r" t="t"/>
                  <a:pathLst>
                    <a:path extrusionOk="0" h="1462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1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4" name="Google Shape;194;p8"/>
                <p:cNvSpPr/>
                <p:nvPr/>
              </p:nvSpPr>
              <p:spPr>
                <a:xfrm>
                  <a:off x="3910700" y="3168550"/>
                  <a:ext cx="36550" cy="36525"/>
                </a:xfrm>
                <a:custGeom>
                  <a:rect b="b" l="l" r="r" t="t"/>
                  <a:pathLst>
                    <a:path extrusionOk="0" h="1461" w="1462">
                      <a:moveTo>
                        <a:pt x="732" y="0"/>
                      </a:moveTo>
                      <a:cubicBezTo>
                        <a:pt x="328" y="0"/>
                        <a:pt x="0" y="327"/>
                        <a:pt x="0" y="731"/>
                      </a:cubicBezTo>
                      <a:cubicBezTo>
                        <a:pt x="0" y="1133"/>
                        <a:pt x="328" y="1461"/>
                        <a:pt x="732" y="1461"/>
                      </a:cubicBezTo>
                      <a:cubicBezTo>
                        <a:pt x="1134" y="1461"/>
                        <a:pt x="1462" y="1133"/>
                        <a:pt x="1462" y="731"/>
                      </a:cubicBezTo>
                      <a:cubicBezTo>
                        <a:pt x="1462" y="327"/>
                        <a:pt x="1134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5" name="Google Shape;195;p8"/>
                <p:cNvSpPr/>
                <p:nvPr/>
              </p:nvSpPr>
              <p:spPr>
                <a:xfrm>
                  <a:off x="3825500" y="3327100"/>
                  <a:ext cx="36550" cy="36575"/>
                </a:xfrm>
                <a:custGeom>
                  <a:rect b="b" l="l" r="r" t="t"/>
                  <a:pathLst>
                    <a:path extrusionOk="0" h="1463" w="1462">
                      <a:moveTo>
                        <a:pt x="731" y="1"/>
                      </a:moveTo>
                      <a:cubicBezTo>
                        <a:pt x="327" y="1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4" y="1462"/>
                        <a:pt x="1461" y="1135"/>
                        <a:pt x="1461" y="732"/>
                      </a:cubicBezTo>
                      <a:cubicBezTo>
                        <a:pt x="1461" y="328"/>
                        <a:pt x="1134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6" name="Google Shape;196;p8"/>
                <p:cNvSpPr/>
                <p:nvPr/>
              </p:nvSpPr>
              <p:spPr>
                <a:xfrm>
                  <a:off x="3773550" y="3690625"/>
                  <a:ext cx="36550" cy="36550"/>
                </a:xfrm>
                <a:custGeom>
                  <a:rect b="b" l="l" r="r" t="t"/>
                  <a:pathLst>
                    <a:path extrusionOk="0" h="1462" w="1462">
                      <a:moveTo>
                        <a:pt x="731" y="1"/>
                      </a:moveTo>
                      <a:cubicBezTo>
                        <a:pt x="327" y="1"/>
                        <a:pt x="1" y="327"/>
                        <a:pt x="1" y="731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1"/>
                      </a:cubicBezTo>
                      <a:cubicBezTo>
                        <a:pt x="1461" y="327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7" name="Google Shape;197;p8"/>
                <p:cNvSpPr/>
                <p:nvPr/>
              </p:nvSpPr>
              <p:spPr>
                <a:xfrm>
                  <a:off x="3773150" y="3508275"/>
                  <a:ext cx="36575" cy="36575"/>
                </a:xfrm>
                <a:custGeom>
                  <a:rect b="b" l="l" r="r" t="t"/>
                  <a:pathLst>
                    <a:path extrusionOk="0" h="1463" w="1463">
                      <a:moveTo>
                        <a:pt x="731" y="1"/>
                      </a:moveTo>
                      <a:cubicBezTo>
                        <a:pt x="328" y="1"/>
                        <a:pt x="1" y="328"/>
                        <a:pt x="1" y="732"/>
                      </a:cubicBezTo>
                      <a:cubicBezTo>
                        <a:pt x="1" y="1135"/>
                        <a:pt x="328" y="1463"/>
                        <a:pt x="731" y="1463"/>
                      </a:cubicBezTo>
                      <a:cubicBezTo>
                        <a:pt x="1135" y="1463"/>
                        <a:pt x="1463" y="1135"/>
                        <a:pt x="1463" y="732"/>
                      </a:cubicBezTo>
                      <a:cubicBezTo>
                        <a:pt x="1463" y="328"/>
                        <a:pt x="1135" y="1"/>
                        <a:pt x="731" y="1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8" name="Google Shape;198;p8"/>
                <p:cNvSpPr/>
                <p:nvPr/>
              </p:nvSpPr>
              <p:spPr>
                <a:xfrm>
                  <a:off x="4643938" y="279390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99" name="Google Shape;199;p8"/>
                <p:cNvSpPr/>
                <p:nvPr/>
              </p:nvSpPr>
              <p:spPr>
                <a:xfrm>
                  <a:off x="3828900" y="4930850"/>
                  <a:ext cx="73200" cy="73200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  <p:sp>
            <p:nvSpPr>
              <p:cNvPr id="200" name="Google Shape;200;p8"/>
              <p:cNvSpPr/>
              <p:nvPr/>
            </p:nvSpPr>
            <p:spPr>
              <a:xfrm>
                <a:off x="3490975" y="4659875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7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" name="Google Shape;201;p8"/>
              <p:cNvSpPr/>
              <p:nvPr/>
            </p:nvSpPr>
            <p:spPr>
              <a:xfrm>
                <a:off x="3422350" y="304650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7" y="0"/>
                      <a:pt x="1" y="327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" name="Google Shape;202;p8"/>
              <p:cNvSpPr/>
              <p:nvPr/>
            </p:nvSpPr>
            <p:spPr>
              <a:xfrm>
                <a:off x="3490950" y="4454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grpSp>
          <p:nvGrpSpPr>
            <p:cNvPr id="203" name="Google Shape;203;p8"/>
            <p:cNvGrpSpPr/>
            <p:nvPr/>
          </p:nvGrpSpPr>
          <p:grpSpPr>
            <a:xfrm rot="5400000">
              <a:off x="6313257" y="307954"/>
              <a:ext cx="4755675" cy="2338198"/>
              <a:chOff x="5910900" y="252875"/>
              <a:chExt cx="2291450" cy="1126625"/>
            </a:xfrm>
          </p:grpSpPr>
          <p:sp>
            <p:nvSpPr>
              <p:cNvPr id="204" name="Google Shape;204;p8"/>
              <p:cNvSpPr/>
              <p:nvPr/>
            </p:nvSpPr>
            <p:spPr>
              <a:xfrm>
                <a:off x="5932300" y="277225"/>
                <a:ext cx="2245700" cy="1077950"/>
              </a:xfrm>
              <a:custGeom>
                <a:rect b="b" l="l" r="r" t="t"/>
                <a:pathLst>
                  <a:path extrusionOk="0" h="43118" w="89828">
                    <a:moveTo>
                      <a:pt x="58394" y="0"/>
                    </a:moveTo>
                    <a:cubicBezTo>
                      <a:pt x="57274" y="0"/>
                      <a:pt x="55831" y="598"/>
                      <a:pt x="55038" y="1390"/>
                    </a:cubicBezTo>
                    <a:lnTo>
                      <a:pt x="35308" y="21121"/>
                    </a:lnTo>
                    <a:cubicBezTo>
                      <a:pt x="34966" y="21462"/>
                      <a:pt x="34157" y="21798"/>
                      <a:pt x="33674" y="21798"/>
                    </a:cubicBezTo>
                    <a:lnTo>
                      <a:pt x="21682" y="21798"/>
                    </a:lnTo>
                    <a:cubicBezTo>
                      <a:pt x="20561" y="21798"/>
                      <a:pt x="19119" y="22395"/>
                      <a:pt x="18327" y="23188"/>
                    </a:cubicBezTo>
                    <a:lnTo>
                      <a:pt x="477" y="41038"/>
                    </a:lnTo>
                    <a:cubicBezTo>
                      <a:pt x="1" y="41514"/>
                      <a:pt x="1" y="42286"/>
                      <a:pt x="477" y="42760"/>
                    </a:cubicBezTo>
                    <a:cubicBezTo>
                      <a:pt x="714" y="42999"/>
                      <a:pt x="1026" y="43117"/>
                      <a:pt x="1337" y="43117"/>
                    </a:cubicBezTo>
                    <a:cubicBezTo>
                      <a:pt x="1649" y="43117"/>
                      <a:pt x="1960" y="42999"/>
                      <a:pt x="2199" y="42760"/>
                    </a:cubicBezTo>
                    <a:lnTo>
                      <a:pt x="20049" y="24910"/>
                    </a:lnTo>
                    <a:cubicBezTo>
                      <a:pt x="20390" y="24568"/>
                      <a:pt x="21199" y="24233"/>
                      <a:pt x="21682" y="24233"/>
                    </a:cubicBezTo>
                    <a:lnTo>
                      <a:pt x="33674" y="24233"/>
                    </a:lnTo>
                    <a:cubicBezTo>
                      <a:pt x="34795" y="24233"/>
                      <a:pt x="36237" y="23636"/>
                      <a:pt x="37030" y="22843"/>
                    </a:cubicBezTo>
                    <a:lnTo>
                      <a:pt x="56760" y="3113"/>
                    </a:lnTo>
                    <a:cubicBezTo>
                      <a:pt x="57101" y="2771"/>
                      <a:pt x="57911" y="2436"/>
                      <a:pt x="58394" y="2436"/>
                    </a:cubicBezTo>
                    <a:lnTo>
                      <a:pt x="88610" y="2436"/>
                    </a:lnTo>
                    <a:cubicBezTo>
                      <a:pt x="89282" y="2436"/>
                      <a:pt x="89827" y="1891"/>
                      <a:pt x="89827" y="1218"/>
                    </a:cubicBezTo>
                    <a:cubicBezTo>
                      <a:pt x="89827" y="546"/>
                      <a:pt x="89282" y="0"/>
                      <a:pt x="886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" name="Google Shape;205;p8"/>
              <p:cNvSpPr/>
              <p:nvPr/>
            </p:nvSpPr>
            <p:spPr>
              <a:xfrm>
                <a:off x="5910900" y="1269900"/>
                <a:ext cx="109650" cy="109600"/>
              </a:xfrm>
              <a:custGeom>
                <a:rect b="b" l="l" r="r" t="t"/>
                <a:pathLst>
                  <a:path extrusionOk="0" h="4384" w="4386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2"/>
                      <a:pt x="982" y="4384"/>
                      <a:pt x="2193" y="4384"/>
                    </a:cubicBezTo>
                    <a:cubicBezTo>
                      <a:pt x="3404" y="4384"/>
                      <a:pt x="4385" y="3402"/>
                      <a:pt x="4385" y="2193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" name="Google Shape;206;p8"/>
              <p:cNvSpPr/>
              <p:nvPr/>
            </p:nvSpPr>
            <p:spPr>
              <a:xfrm>
                <a:off x="8092725" y="252875"/>
                <a:ext cx="109625" cy="109600"/>
              </a:xfrm>
              <a:custGeom>
                <a:rect b="b" l="l" r="r" t="t"/>
                <a:pathLst>
                  <a:path extrusionOk="0" h="4384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2"/>
                      <a:pt x="982" y="4384"/>
                      <a:pt x="2193" y="4384"/>
                    </a:cubicBezTo>
                    <a:cubicBezTo>
                      <a:pt x="3404" y="4384"/>
                      <a:pt x="4385" y="3402"/>
                      <a:pt x="4385" y="2193"/>
                    </a:cubicBezTo>
                    <a:cubicBezTo>
                      <a:pt x="4385" y="982"/>
                      <a:pt x="3404" y="1"/>
                      <a:pt x="21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7" name="Google Shape;207;p8"/>
              <p:cNvSpPr/>
              <p:nvPr/>
            </p:nvSpPr>
            <p:spPr>
              <a:xfrm>
                <a:off x="7503975" y="28940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2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2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8" name="Google Shape;208;p8"/>
              <p:cNvSpPr/>
              <p:nvPr/>
            </p:nvSpPr>
            <p:spPr>
              <a:xfrm>
                <a:off x="7818288" y="289388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2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" name="Google Shape;209;p8"/>
              <p:cNvSpPr/>
              <p:nvPr/>
            </p:nvSpPr>
            <p:spPr>
              <a:xfrm>
                <a:off x="7027475" y="5999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2" y="1461"/>
                    </a:cubicBezTo>
                    <a:cubicBezTo>
                      <a:pt x="1134" y="1461"/>
                      <a:pt x="1462" y="1135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" name="Google Shape;210;p8"/>
              <p:cNvSpPr/>
              <p:nvPr/>
            </p:nvSpPr>
            <p:spPr>
              <a:xfrm>
                <a:off x="6514800" y="835300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1"/>
                    </a:moveTo>
                    <a:cubicBezTo>
                      <a:pt x="328" y="1"/>
                      <a:pt x="0" y="328"/>
                      <a:pt x="0" y="731"/>
                    </a:cubicBezTo>
                    <a:cubicBezTo>
                      <a:pt x="0" y="1135"/>
                      <a:pt x="328" y="1463"/>
                      <a:pt x="730" y="1463"/>
                    </a:cubicBezTo>
                    <a:cubicBezTo>
                      <a:pt x="1134" y="1463"/>
                      <a:pt x="1461" y="1135"/>
                      <a:pt x="1461" y="731"/>
                    </a:cubicBezTo>
                    <a:cubicBezTo>
                      <a:pt x="1461" y="328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" name="Google Shape;211;p8"/>
              <p:cNvSpPr/>
              <p:nvPr/>
            </p:nvSpPr>
            <p:spPr>
              <a:xfrm>
                <a:off x="6246575" y="10028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8"/>
              <p:cNvSpPr/>
              <p:nvPr/>
            </p:nvSpPr>
            <p:spPr>
              <a:xfrm>
                <a:off x="7223725" y="4059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2" y="1462"/>
                    </a:cubicBezTo>
                    <a:cubicBezTo>
                      <a:pt x="1135" y="1462"/>
                      <a:pt x="1463" y="1135"/>
                      <a:pt x="1463" y="732"/>
                    </a:cubicBezTo>
                    <a:cubicBezTo>
                      <a:pt x="1463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3" name="Google Shape;213;p8"/>
              <p:cNvSpPr/>
              <p:nvPr/>
            </p:nvSpPr>
            <p:spPr>
              <a:xfrm>
                <a:off x="6841550" y="779650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1"/>
                    </a:cubicBezTo>
                    <a:cubicBezTo>
                      <a:pt x="1" y="1135"/>
                      <a:pt x="327" y="1461"/>
                      <a:pt x="731" y="1461"/>
                    </a:cubicBezTo>
                    <a:cubicBezTo>
                      <a:pt x="1135" y="1461"/>
                      <a:pt x="1461" y="1135"/>
                      <a:pt x="1461" y="731"/>
                    </a:cubicBezTo>
                    <a:cubicBezTo>
                      <a:pt x="1461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4" name="Google Shape;214;p8"/>
              <p:cNvSpPr/>
              <p:nvPr/>
            </p:nvSpPr>
            <p:spPr>
              <a:xfrm>
                <a:off x="5929113" y="12881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5" name="Google Shape;215;p8"/>
              <p:cNvSpPr/>
              <p:nvPr/>
            </p:nvSpPr>
            <p:spPr>
              <a:xfrm>
                <a:off x="6075125" y="117737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2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5"/>
                      <a:pt x="328" y="1461"/>
                      <a:pt x="732" y="1461"/>
                    </a:cubicBezTo>
                    <a:cubicBezTo>
                      <a:pt x="1135" y="1461"/>
                      <a:pt x="1462" y="1135"/>
                      <a:pt x="1462" y="731"/>
                    </a:cubicBezTo>
                    <a:cubicBezTo>
                      <a:pt x="1462" y="327"/>
                      <a:pt x="1135" y="1"/>
                      <a:pt x="7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6" name="Google Shape;216;p8"/>
              <p:cNvSpPr/>
              <p:nvPr/>
            </p:nvSpPr>
            <p:spPr>
              <a:xfrm>
                <a:off x="8110925" y="271075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</p:grpSp>
      <p:sp>
        <p:nvSpPr>
          <p:cNvPr id="217" name="Google Shape;217;p8"/>
          <p:cNvSpPr txBox="1"/>
          <p:nvPr>
            <p:ph type="title"/>
          </p:nvPr>
        </p:nvSpPr>
        <p:spPr>
          <a:xfrm>
            <a:off x="713225" y="1606375"/>
            <a:ext cx="4686600" cy="2996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b="1" sz="7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oogle Shape;219;p9"/>
          <p:cNvGrpSpPr/>
          <p:nvPr/>
        </p:nvGrpSpPr>
        <p:grpSpPr>
          <a:xfrm rot="-5400000">
            <a:off x="7135644" y="2076855"/>
            <a:ext cx="4030101" cy="1211247"/>
            <a:chOff x="430469" y="4172355"/>
            <a:chExt cx="4030101" cy="1211247"/>
          </a:xfrm>
        </p:grpSpPr>
        <p:grpSp>
          <p:nvGrpSpPr>
            <p:cNvPr id="220" name="Google Shape;220;p9"/>
            <p:cNvGrpSpPr/>
            <p:nvPr/>
          </p:nvGrpSpPr>
          <p:grpSpPr>
            <a:xfrm flipH="1" rot="5538019">
              <a:off x="1919568" y="2782430"/>
              <a:ext cx="1051902" cy="3991097"/>
              <a:chOff x="5485075" y="3521900"/>
              <a:chExt cx="506850" cy="1923075"/>
            </a:xfrm>
          </p:grpSpPr>
          <p:sp>
            <p:nvSpPr>
              <p:cNvPr id="221" name="Google Shape;221;p9"/>
              <p:cNvSpPr/>
              <p:nvPr/>
            </p:nvSpPr>
            <p:spPr>
              <a:xfrm>
                <a:off x="5485075" y="3546250"/>
                <a:ext cx="483200" cy="1898725"/>
              </a:xfrm>
              <a:custGeom>
                <a:rect b="b" l="l" r="r" t="t"/>
                <a:pathLst>
                  <a:path extrusionOk="0" h="75949" w="19328">
                    <a:moveTo>
                      <a:pt x="18079" y="1"/>
                    </a:moveTo>
                    <a:cubicBezTo>
                      <a:pt x="17765" y="1"/>
                      <a:pt x="17475" y="122"/>
                      <a:pt x="17258" y="320"/>
                    </a:cubicBezTo>
                    <a:cubicBezTo>
                      <a:pt x="17028" y="531"/>
                      <a:pt x="16878" y="829"/>
                      <a:pt x="16865" y="1166"/>
                    </a:cubicBezTo>
                    <a:lnTo>
                      <a:pt x="14279" y="60154"/>
                    </a:lnTo>
                    <a:cubicBezTo>
                      <a:pt x="14258" y="60637"/>
                      <a:pt x="13888" y="61430"/>
                      <a:pt x="13531" y="61756"/>
                    </a:cubicBezTo>
                    <a:lnTo>
                      <a:pt x="0" y="74152"/>
                    </a:lnTo>
                    <a:lnTo>
                      <a:pt x="1646" y="75948"/>
                    </a:lnTo>
                    <a:lnTo>
                      <a:pt x="15177" y="63552"/>
                    </a:lnTo>
                    <a:cubicBezTo>
                      <a:pt x="16003" y="62796"/>
                      <a:pt x="16664" y="61381"/>
                      <a:pt x="16713" y="60260"/>
                    </a:cubicBezTo>
                    <a:lnTo>
                      <a:pt x="19298" y="1272"/>
                    </a:lnTo>
                    <a:cubicBezTo>
                      <a:pt x="19327" y="600"/>
                      <a:pt x="18806" y="32"/>
                      <a:pt x="18134" y="2"/>
                    </a:cubicBezTo>
                    <a:cubicBezTo>
                      <a:pt x="18115" y="1"/>
                      <a:pt x="18097" y="1"/>
                      <a:pt x="180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2" name="Google Shape;222;p9"/>
              <p:cNvSpPr/>
              <p:nvPr/>
            </p:nvSpPr>
            <p:spPr>
              <a:xfrm>
                <a:off x="5882300" y="352190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1" y="0"/>
                      <a:pt x="0" y="983"/>
                      <a:pt x="0" y="2192"/>
                    </a:cubicBezTo>
                    <a:cubicBezTo>
                      <a:pt x="0" y="3403"/>
                      <a:pt x="981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3" name="Google Shape;223;p9"/>
              <p:cNvSpPr/>
              <p:nvPr/>
            </p:nvSpPr>
            <p:spPr>
              <a:xfrm>
                <a:off x="5859550" y="4861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4" name="Google Shape;224;p9"/>
              <p:cNvSpPr/>
              <p:nvPr/>
            </p:nvSpPr>
            <p:spPr>
              <a:xfrm>
                <a:off x="5761175" y="51548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8"/>
                      <a:pt x="1" y="730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2" y="1134"/>
                      <a:pt x="1462" y="730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5" name="Google Shape;225;p9"/>
              <p:cNvSpPr/>
              <p:nvPr/>
            </p:nvSpPr>
            <p:spPr>
              <a:xfrm>
                <a:off x="5885350" y="423897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" name="Google Shape;226;p9"/>
              <p:cNvSpPr/>
              <p:nvPr/>
            </p:nvSpPr>
            <p:spPr>
              <a:xfrm>
                <a:off x="5893747" y="4039477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" name="Google Shape;227;p9"/>
              <p:cNvSpPr/>
              <p:nvPr/>
            </p:nvSpPr>
            <p:spPr>
              <a:xfrm>
                <a:off x="5880000" y="444130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8" name="Google Shape;228;p9"/>
              <p:cNvSpPr/>
              <p:nvPr/>
            </p:nvSpPr>
            <p:spPr>
              <a:xfrm>
                <a:off x="5867650" y="46738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2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9" name="Google Shape;229;p9"/>
              <p:cNvSpPr/>
              <p:nvPr/>
            </p:nvSpPr>
            <p:spPr>
              <a:xfrm>
                <a:off x="5588800" y="531275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4"/>
                      <a:pt x="328" y="1462"/>
                      <a:pt x="731" y="1462"/>
                    </a:cubicBezTo>
                    <a:cubicBezTo>
                      <a:pt x="1134" y="1462"/>
                      <a:pt x="1461" y="1134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0" name="Google Shape;230;p9"/>
              <p:cNvSpPr/>
              <p:nvPr/>
            </p:nvSpPr>
            <p:spPr>
              <a:xfrm>
                <a:off x="5900013" y="3540113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1" name="Google Shape;231;p9"/>
            <p:cNvSpPr/>
            <p:nvPr/>
          </p:nvSpPr>
          <p:spPr>
            <a:xfrm flipH="1" rot="5538019">
              <a:off x="3788155" y="4406606"/>
              <a:ext cx="75855" cy="75803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32" name="Google Shape;232;p9"/>
          <p:cNvSpPr txBox="1"/>
          <p:nvPr>
            <p:ph type="title"/>
          </p:nvPr>
        </p:nvSpPr>
        <p:spPr>
          <a:xfrm>
            <a:off x="720000" y="539500"/>
            <a:ext cx="5949900" cy="70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>
                <a:latin typeface="Plus Jakarta Sans ExtraBold"/>
                <a:ea typeface="Plus Jakarta Sans ExtraBold"/>
                <a:cs typeface="Plus Jakarta Sans ExtraBold"/>
                <a:sym typeface="Plus Jakarta Sans Extra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33" name="Google Shape;233;p9"/>
          <p:cNvSpPr txBox="1"/>
          <p:nvPr>
            <p:ph idx="1" type="subTitle"/>
          </p:nvPr>
        </p:nvSpPr>
        <p:spPr>
          <a:xfrm>
            <a:off x="4093591" y="1587400"/>
            <a:ext cx="3207300" cy="2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sp>
        <p:nvSpPr>
          <p:cNvPr id="234" name="Google Shape;234;p9"/>
          <p:cNvSpPr txBox="1"/>
          <p:nvPr>
            <p:ph idx="2" type="subTitle"/>
          </p:nvPr>
        </p:nvSpPr>
        <p:spPr>
          <a:xfrm>
            <a:off x="720000" y="1587400"/>
            <a:ext cx="3207300" cy="2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 b="0" sz="1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9pPr>
          </a:lstStyle>
          <a:p/>
        </p:txBody>
      </p:sp>
      <p:grpSp>
        <p:nvGrpSpPr>
          <p:cNvPr id="235" name="Google Shape;235;p9"/>
          <p:cNvGrpSpPr/>
          <p:nvPr/>
        </p:nvGrpSpPr>
        <p:grpSpPr>
          <a:xfrm flipH="1" rot="10800000">
            <a:off x="-1725683" y="753932"/>
            <a:ext cx="4482760" cy="4754793"/>
            <a:chOff x="4204225" y="2144350"/>
            <a:chExt cx="2159950" cy="2291025"/>
          </a:xfrm>
        </p:grpSpPr>
        <p:sp>
          <p:nvSpPr>
            <p:cNvPr id="236" name="Google Shape;236;p9"/>
            <p:cNvSpPr/>
            <p:nvPr/>
          </p:nvSpPr>
          <p:spPr>
            <a:xfrm>
              <a:off x="4204225" y="2168700"/>
              <a:ext cx="2138575" cy="2242350"/>
            </a:xfrm>
            <a:custGeom>
              <a:rect b="b" l="l" r="r" t="t"/>
              <a:pathLst>
                <a:path extrusionOk="0" h="89694" w="85543">
                  <a:moveTo>
                    <a:pt x="84207" y="0"/>
                  </a:moveTo>
                  <a:cubicBezTo>
                    <a:pt x="83895" y="0"/>
                    <a:pt x="83583" y="119"/>
                    <a:pt x="83345" y="357"/>
                  </a:cubicBezTo>
                  <a:lnTo>
                    <a:pt x="69442" y="14262"/>
                  </a:lnTo>
                  <a:cubicBezTo>
                    <a:pt x="69394" y="14308"/>
                    <a:pt x="69330" y="14335"/>
                    <a:pt x="69263" y="14335"/>
                  </a:cubicBezTo>
                  <a:lnTo>
                    <a:pt x="49162" y="14335"/>
                  </a:lnTo>
                  <a:cubicBezTo>
                    <a:pt x="47913" y="14335"/>
                    <a:pt x="46690" y="14842"/>
                    <a:pt x="45806" y="15725"/>
                  </a:cubicBezTo>
                  <a:lnTo>
                    <a:pt x="32790" y="28742"/>
                  </a:lnTo>
                  <a:cubicBezTo>
                    <a:pt x="32741" y="28790"/>
                    <a:pt x="32662" y="28819"/>
                    <a:pt x="32577" y="28822"/>
                  </a:cubicBezTo>
                  <a:cubicBezTo>
                    <a:pt x="23839" y="28988"/>
                    <a:pt x="15651" y="32519"/>
                    <a:pt x="9519" y="38765"/>
                  </a:cubicBezTo>
                  <a:cubicBezTo>
                    <a:pt x="3380" y="45017"/>
                    <a:pt x="0" y="53287"/>
                    <a:pt x="0" y="62050"/>
                  </a:cubicBezTo>
                  <a:lnTo>
                    <a:pt x="0" y="65766"/>
                  </a:lnTo>
                  <a:cubicBezTo>
                    <a:pt x="0" y="67016"/>
                    <a:pt x="507" y="68239"/>
                    <a:pt x="1390" y="69123"/>
                  </a:cubicBezTo>
                  <a:lnTo>
                    <a:pt x="21604" y="89336"/>
                  </a:lnTo>
                  <a:cubicBezTo>
                    <a:pt x="21841" y="89574"/>
                    <a:pt x="22153" y="89693"/>
                    <a:pt x="22465" y="89694"/>
                  </a:cubicBezTo>
                  <a:lnTo>
                    <a:pt x="22465" y="89694"/>
                  </a:lnTo>
                  <a:cubicBezTo>
                    <a:pt x="22777" y="89693"/>
                    <a:pt x="23089" y="89574"/>
                    <a:pt x="23326" y="89336"/>
                  </a:cubicBezTo>
                  <a:cubicBezTo>
                    <a:pt x="23802" y="88861"/>
                    <a:pt x="23802" y="88090"/>
                    <a:pt x="23326" y="87614"/>
                  </a:cubicBezTo>
                  <a:lnTo>
                    <a:pt x="3112" y="67401"/>
                  </a:lnTo>
                  <a:cubicBezTo>
                    <a:pt x="2682" y="66970"/>
                    <a:pt x="2435" y="66375"/>
                    <a:pt x="2435" y="65766"/>
                  </a:cubicBezTo>
                  <a:lnTo>
                    <a:pt x="2435" y="62050"/>
                  </a:lnTo>
                  <a:cubicBezTo>
                    <a:pt x="2435" y="53930"/>
                    <a:pt x="5568" y="46266"/>
                    <a:pt x="11257" y="40471"/>
                  </a:cubicBezTo>
                  <a:cubicBezTo>
                    <a:pt x="16939" y="34683"/>
                    <a:pt x="24527" y="31411"/>
                    <a:pt x="32624" y="31257"/>
                  </a:cubicBezTo>
                  <a:cubicBezTo>
                    <a:pt x="33344" y="31243"/>
                    <a:pt x="34015" y="30961"/>
                    <a:pt x="34512" y="30464"/>
                  </a:cubicBezTo>
                  <a:lnTo>
                    <a:pt x="47528" y="17448"/>
                  </a:lnTo>
                  <a:cubicBezTo>
                    <a:pt x="47958" y="17018"/>
                    <a:pt x="48554" y="16771"/>
                    <a:pt x="49162" y="16771"/>
                  </a:cubicBezTo>
                  <a:lnTo>
                    <a:pt x="69263" y="16771"/>
                  </a:lnTo>
                  <a:cubicBezTo>
                    <a:pt x="69971" y="16771"/>
                    <a:pt x="70664" y="16484"/>
                    <a:pt x="71164" y="15984"/>
                  </a:cubicBezTo>
                  <a:lnTo>
                    <a:pt x="85067" y="2079"/>
                  </a:lnTo>
                  <a:cubicBezTo>
                    <a:pt x="85543" y="1605"/>
                    <a:pt x="85543" y="833"/>
                    <a:pt x="85067" y="357"/>
                  </a:cubicBezTo>
                  <a:cubicBezTo>
                    <a:pt x="84830" y="119"/>
                    <a:pt x="84518" y="0"/>
                    <a:pt x="84207" y="0"/>
                  </a:cubicBezTo>
                  <a:close/>
                  <a:moveTo>
                    <a:pt x="22465" y="89694"/>
                  </a:moveTo>
                  <a:cubicBezTo>
                    <a:pt x="22465" y="89694"/>
                    <a:pt x="22464" y="89694"/>
                    <a:pt x="22464" y="89694"/>
                  </a:cubicBezTo>
                  <a:lnTo>
                    <a:pt x="22465" y="89694"/>
                  </a:lnTo>
                  <a:cubicBezTo>
                    <a:pt x="22465" y="89694"/>
                    <a:pt x="22465" y="89694"/>
                    <a:pt x="22465" y="896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p9"/>
            <p:cNvSpPr/>
            <p:nvPr/>
          </p:nvSpPr>
          <p:spPr>
            <a:xfrm>
              <a:off x="6254575" y="2144350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4"/>
                    <a:pt x="982" y="4385"/>
                    <a:pt x="2193" y="4385"/>
                  </a:cubicBezTo>
                  <a:cubicBezTo>
                    <a:pt x="3402" y="4385"/>
                    <a:pt x="4384" y="3404"/>
                    <a:pt x="4384" y="2193"/>
                  </a:cubicBezTo>
                  <a:cubicBezTo>
                    <a:pt x="4384" y="982"/>
                    <a:pt x="3402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9"/>
            <p:cNvSpPr/>
            <p:nvPr/>
          </p:nvSpPr>
          <p:spPr>
            <a:xfrm>
              <a:off x="4715200" y="4325775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2"/>
                  </a:cubicBezTo>
                  <a:cubicBezTo>
                    <a:pt x="1" y="3403"/>
                    <a:pt x="982" y="4384"/>
                    <a:pt x="2193" y="4384"/>
                  </a:cubicBezTo>
                  <a:cubicBezTo>
                    <a:pt x="3404" y="4384"/>
                    <a:pt x="4385" y="3403"/>
                    <a:pt x="4385" y="2192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9" name="Google Shape;239;p9"/>
            <p:cNvSpPr/>
            <p:nvPr/>
          </p:nvSpPr>
          <p:spPr>
            <a:xfrm>
              <a:off x="4477325" y="3113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6" y="0"/>
                    <a:pt x="0" y="328"/>
                    <a:pt x="0" y="731"/>
                  </a:cubicBezTo>
                  <a:cubicBezTo>
                    <a:pt x="0" y="1135"/>
                    <a:pt x="326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0" name="Google Shape;240;p9"/>
            <p:cNvSpPr/>
            <p:nvPr/>
          </p:nvSpPr>
          <p:spPr>
            <a:xfrm>
              <a:off x="4648175" y="29909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1" name="Google Shape;241;p9"/>
            <p:cNvSpPr/>
            <p:nvPr/>
          </p:nvSpPr>
          <p:spPr>
            <a:xfrm>
              <a:off x="4939350" y="29022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4"/>
                    <a:pt x="328" y="1462"/>
                    <a:pt x="731" y="1462"/>
                  </a:cubicBezTo>
                  <a:cubicBezTo>
                    <a:pt x="1135" y="1462"/>
                    <a:pt x="1461" y="1134"/>
                    <a:pt x="1461" y="731"/>
                  </a:cubicBezTo>
                  <a:cubicBezTo>
                    <a:pt x="1461" y="327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2" name="Google Shape;242;p9"/>
            <p:cNvSpPr/>
            <p:nvPr/>
          </p:nvSpPr>
          <p:spPr>
            <a:xfrm>
              <a:off x="5783075" y="2536500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1"/>
                    <a:pt x="731" y="1461"/>
                  </a:cubicBezTo>
                  <a:cubicBezTo>
                    <a:pt x="1134" y="1461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3" name="Google Shape;243;p9"/>
            <p:cNvSpPr/>
            <p:nvPr/>
          </p:nvSpPr>
          <p:spPr>
            <a:xfrm>
              <a:off x="5538875" y="25365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4" name="Google Shape;244;p9"/>
            <p:cNvSpPr/>
            <p:nvPr/>
          </p:nvSpPr>
          <p:spPr>
            <a:xfrm>
              <a:off x="5327725" y="259197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6"/>
                    <a:pt x="1" y="730"/>
                  </a:cubicBezTo>
                  <a:cubicBezTo>
                    <a:pt x="1" y="1133"/>
                    <a:pt x="327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5" name="Google Shape;245;p9"/>
            <p:cNvSpPr/>
            <p:nvPr/>
          </p:nvSpPr>
          <p:spPr>
            <a:xfrm>
              <a:off x="4483500" y="40996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7"/>
                    <a:pt x="1" y="731"/>
                  </a:cubicBezTo>
                  <a:cubicBezTo>
                    <a:pt x="1" y="1134"/>
                    <a:pt x="328" y="1461"/>
                    <a:pt x="732" y="1461"/>
                  </a:cubicBezTo>
                  <a:cubicBezTo>
                    <a:pt x="1135" y="1461"/>
                    <a:pt x="1462" y="1134"/>
                    <a:pt x="1462" y="731"/>
                  </a:cubicBezTo>
                  <a:cubicBezTo>
                    <a:pt x="1462" y="327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6" name="Google Shape;246;p9"/>
            <p:cNvSpPr/>
            <p:nvPr/>
          </p:nvSpPr>
          <p:spPr>
            <a:xfrm>
              <a:off x="5147625" y="27706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1" y="1"/>
                  </a:moveTo>
                  <a:cubicBezTo>
                    <a:pt x="328" y="1"/>
                    <a:pt x="1" y="329"/>
                    <a:pt x="1" y="732"/>
                  </a:cubicBezTo>
                  <a:cubicBezTo>
                    <a:pt x="1" y="1135"/>
                    <a:pt x="328" y="1463"/>
                    <a:pt x="731" y="1463"/>
                  </a:cubicBezTo>
                  <a:cubicBezTo>
                    <a:pt x="1135" y="1463"/>
                    <a:pt x="1463" y="1135"/>
                    <a:pt x="1463" y="732"/>
                  </a:cubicBezTo>
                  <a:cubicBezTo>
                    <a:pt x="1463" y="329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7" name="Google Shape;247;p9"/>
            <p:cNvSpPr/>
            <p:nvPr/>
          </p:nvSpPr>
          <p:spPr>
            <a:xfrm>
              <a:off x="4225350" y="35764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8" name="Google Shape;248;p9"/>
            <p:cNvSpPr/>
            <p:nvPr/>
          </p:nvSpPr>
          <p:spPr>
            <a:xfrm>
              <a:off x="4290150" y="33592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49" name="Google Shape;249;p9"/>
            <p:cNvSpPr/>
            <p:nvPr/>
          </p:nvSpPr>
          <p:spPr>
            <a:xfrm>
              <a:off x="4271875" y="38878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1" y="328"/>
                    <a:pt x="1" y="732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0" name="Google Shape;250;p9"/>
            <p:cNvSpPr/>
            <p:nvPr/>
          </p:nvSpPr>
          <p:spPr>
            <a:xfrm>
              <a:off x="5972075" y="24999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1" name="Google Shape;251;p9"/>
            <p:cNvSpPr/>
            <p:nvPr/>
          </p:nvSpPr>
          <p:spPr>
            <a:xfrm>
              <a:off x="6272763" y="216255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2" name="Google Shape;252;p9"/>
            <p:cNvSpPr/>
            <p:nvPr/>
          </p:nvSpPr>
          <p:spPr>
            <a:xfrm>
              <a:off x="6126525" y="23463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3" name="Google Shape;253;p9"/>
            <p:cNvSpPr/>
            <p:nvPr/>
          </p:nvSpPr>
          <p:spPr>
            <a:xfrm>
              <a:off x="4733413" y="43439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0"/>
          <p:cNvSpPr txBox="1"/>
          <p:nvPr>
            <p:ph type="title"/>
          </p:nvPr>
        </p:nvSpPr>
        <p:spPr>
          <a:xfrm>
            <a:off x="713225" y="539500"/>
            <a:ext cx="3772200" cy="12645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713250" y="539500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lus Jakarta Sans SemiBold"/>
              <a:buNone/>
              <a:defRPr sz="3500">
                <a:solidFill>
                  <a:schemeClr val="dk1"/>
                </a:solidFill>
                <a:latin typeface="Plus Jakarta Sans SemiBold"/>
                <a:ea typeface="Plus Jakarta Sans SemiBold"/>
                <a:cs typeface="Plus Jakarta Sans SemiBold"/>
                <a:sym typeface="Plus Jakarta Sa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lus Jakarta Sans"/>
              <a:buNone/>
              <a:defRPr sz="35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lus Jakarta Sans"/>
              <a:buNone/>
              <a:defRPr sz="35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lus Jakarta Sans"/>
              <a:buNone/>
              <a:defRPr sz="35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lus Jakarta Sans"/>
              <a:buNone/>
              <a:defRPr sz="35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lus Jakarta Sans"/>
              <a:buNone/>
              <a:defRPr sz="35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lus Jakarta Sans"/>
              <a:buNone/>
              <a:defRPr sz="35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lus Jakarta Sans"/>
              <a:buNone/>
              <a:defRPr sz="35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lus Jakarta Sans"/>
              <a:buNone/>
              <a:defRPr sz="35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115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lus Jakarta Sans"/>
              <a:buChar char="●"/>
              <a:defRPr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1pPr>
            <a:lvl2pPr indent="-311150" lvl="1" marL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lus Jakarta Sans"/>
              <a:buChar char="○"/>
              <a:defRPr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2pPr>
            <a:lvl3pPr indent="-311150" lvl="2" marL="1371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lus Jakarta Sans"/>
              <a:buChar char="■"/>
              <a:defRPr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3pPr>
            <a:lvl4pPr indent="-311150" lvl="3" marL="1828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lus Jakarta Sans"/>
              <a:buChar char="●"/>
              <a:defRPr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4pPr>
            <a:lvl5pPr indent="-311150" lvl="4" marL="2286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lus Jakarta Sans"/>
              <a:buChar char="○"/>
              <a:defRPr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5pPr>
            <a:lvl6pPr indent="-311150" lvl="5" marL="2743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lus Jakarta Sans"/>
              <a:buChar char="■"/>
              <a:defRPr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6pPr>
            <a:lvl7pPr indent="-311150" lvl="6" marL="3200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lus Jakarta Sans"/>
              <a:buChar char="●"/>
              <a:defRPr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7pPr>
            <a:lvl8pPr indent="-311150" lvl="7" marL="3657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lus Jakarta Sans"/>
              <a:buChar char="○"/>
              <a:defRPr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8pPr>
            <a:lvl9pPr indent="-311150" lvl="8" marL="411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Plus Jakarta Sans"/>
              <a:buChar char="■"/>
              <a:defRPr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</p:sldLayoutIdLst>
  <p:transition spd="med"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drive.google.com/file/d/1hiPJtG0nOfGtikBWyB437G6BmrXhiUfK/view" TargetMode="External"/><Relationship Id="rId4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bit.ly/2Tynxth" TargetMode="External"/><Relationship Id="rId4" Type="http://schemas.openxmlformats.org/officeDocument/2006/relationships/hyperlink" Target="http://bit.ly/30B07Gq" TargetMode="External"/><Relationship Id="rId9" Type="http://schemas.openxmlformats.org/officeDocument/2006/relationships/hyperlink" Target="https://wepik.com/?utm_source=slidesgo_template&amp;utm_medium=referral-link&amp;utm_campaign=promo-slide&amp;utm_term=slidesgo&amp;utm_content=wepik" TargetMode="External"/><Relationship Id="rId5" Type="http://schemas.openxmlformats.org/officeDocument/2006/relationships/hyperlink" Target="http://bit.ly/33VAFh3" TargetMode="External"/><Relationship Id="rId6" Type="http://schemas.openxmlformats.org/officeDocument/2006/relationships/hyperlink" Target="https://www.freepik.com/?utm_source=slidesgo_template&amp;utm_medium=referral-link&amp;utm_campaign=promo-slide&amp;utm_term=slidesgo&amp;utm_content=freepik" TargetMode="External"/><Relationship Id="rId7" Type="http://schemas.openxmlformats.org/officeDocument/2006/relationships/hyperlink" Target="https://www.flaticon.com/?utm_source=slidesgo_template&amp;utm_medium=referral-link&amp;utm_campaign=promo-slide&amp;utm_term=slidesgo&amp;utm_content=flaticon" TargetMode="External"/><Relationship Id="rId8" Type="http://schemas.openxmlformats.org/officeDocument/2006/relationships/hyperlink" Target="https://storyset.com/?utm_source=slidesgo_template&amp;utm_medium=referral-link&amp;utm_campaign=promo-slide&amp;utm_term=slidesgo&amp;utm_content=storyset" TargetMode="External"/><Relationship Id="rId11" Type="http://schemas.openxmlformats.org/officeDocument/2006/relationships/hyperlink" Target="https://www.videvo.net/?utm_source=slidesgo_template&amp;utm_medium=referral-link&amp;utm_campaign=sg_resources&amp;utm_content=videvo" TargetMode="External"/><Relationship Id="rId10" Type="http://schemas.openxmlformats.org/officeDocument/2006/relationships/hyperlink" Target="https://www.videvo.net/?utm_source=slidesgo_template&amp;utm_medium=referral-link&amp;utm_campaign=sg_resources&amp;utm_content=videvo" TargetMode="External"/><Relationship Id="rId12" Type="http://schemas.openxmlformats.org/officeDocument/2006/relationships/hyperlink" Target="https://slidesgo.com/slidesgo-school/presentation-tips/how-to-edit-the-master-slides-in-our-templates?utm_source=slidesgo_template&amp;utm_medium=referral-link&amp;utm_campaign=how-to-edit-the-master-slides-in-our-templates&amp;utm_term=slidesgo-school&amp;utm_content=how-to-edit-the-master-slides-in-our-templates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1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7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8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rive.google.com/file/d/1VLT_cP2w7YpS1aq37I0jxR0syS2OIIhh/view" TargetMode="Externa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2" name="Google Shape;1102;p30"/>
          <p:cNvGrpSpPr/>
          <p:nvPr/>
        </p:nvGrpSpPr>
        <p:grpSpPr>
          <a:xfrm rot="10800000">
            <a:off x="6042667" y="270545"/>
            <a:ext cx="4482760" cy="4754793"/>
            <a:chOff x="4204225" y="2144350"/>
            <a:chExt cx="2159950" cy="2291025"/>
          </a:xfrm>
        </p:grpSpPr>
        <p:sp>
          <p:nvSpPr>
            <p:cNvPr id="1103" name="Google Shape;1103;p30"/>
            <p:cNvSpPr/>
            <p:nvPr/>
          </p:nvSpPr>
          <p:spPr>
            <a:xfrm>
              <a:off x="4204225" y="2168700"/>
              <a:ext cx="2138575" cy="2242350"/>
            </a:xfrm>
            <a:custGeom>
              <a:rect b="b" l="l" r="r" t="t"/>
              <a:pathLst>
                <a:path extrusionOk="0" h="89694" w="85543">
                  <a:moveTo>
                    <a:pt x="84207" y="0"/>
                  </a:moveTo>
                  <a:cubicBezTo>
                    <a:pt x="83895" y="0"/>
                    <a:pt x="83583" y="119"/>
                    <a:pt x="83345" y="357"/>
                  </a:cubicBezTo>
                  <a:lnTo>
                    <a:pt x="69442" y="14262"/>
                  </a:lnTo>
                  <a:cubicBezTo>
                    <a:pt x="69394" y="14308"/>
                    <a:pt x="69330" y="14335"/>
                    <a:pt x="69263" y="14335"/>
                  </a:cubicBezTo>
                  <a:lnTo>
                    <a:pt x="49162" y="14335"/>
                  </a:lnTo>
                  <a:cubicBezTo>
                    <a:pt x="47913" y="14335"/>
                    <a:pt x="46690" y="14842"/>
                    <a:pt x="45806" y="15725"/>
                  </a:cubicBezTo>
                  <a:lnTo>
                    <a:pt x="32790" y="28742"/>
                  </a:lnTo>
                  <a:cubicBezTo>
                    <a:pt x="32741" y="28790"/>
                    <a:pt x="32662" y="28819"/>
                    <a:pt x="32577" y="28822"/>
                  </a:cubicBezTo>
                  <a:cubicBezTo>
                    <a:pt x="23839" y="28988"/>
                    <a:pt x="15651" y="32519"/>
                    <a:pt x="9519" y="38765"/>
                  </a:cubicBezTo>
                  <a:cubicBezTo>
                    <a:pt x="3380" y="45017"/>
                    <a:pt x="0" y="53287"/>
                    <a:pt x="0" y="62050"/>
                  </a:cubicBezTo>
                  <a:lnTo>
                    <a:pt x="0" y="65766"/>
                  </a:lnTo>
                  <a:cubicBezTo>
                    <a:pt x="0" y="67016"/>
                    <a:pt x="507" y="68239"/>
                    <a:pt x="1390" y="69123"/>
                  </a:cubicBezTo>
                  <a:lnTo>
                    <a:pt x="21604" y="89336"/>
                  </a:lnTo>
                  <a:cubicBezTo>
                    <a:pt x="21841" y="89574"/>
                    <a:pt x="22153" y="89693"/>
                    <a:pt x="22465" y="89694"/>
                  </a:cubicBezTo>
                  <a:lnTo>
                    <a:pt x="22465" y="89694"/>
                  </a:lnTo>
                  <a:cubicBezTo>
                    <a:pt x="22777" y="89693"/>
                    <a:pt x="23089" y="89574"/>
                    <a:pt x="23326" y="89336"/>
                  </a:cubicBezTo>
                  <a:cubicBezTo>
                    <a:pt x="23802" y="88861"/>
                    <a:pt x="23802" y="88090"/>
                    <a:pt x="23326" y="87614"/>
                  </a:cubicBezTo>
                  <a:lnTo>
                    <a:pt x="3112" y="67401"/>
                  </a:lnTo>
                  <a:cubicBezTo>
                    <a:pt x="2682" y="66970"/>
                    <a:pt x="2435" y="66375"/>
                    <a:pt x="2435" y="65766"/>
                  </a:cubicBezTo>
                  <a:lnTo>
                    <a:pt x="2435" y="62050"/>
                  </a:lnTo>
                  <a:cubicBezTo>
                    <a:pt x="2435" y="53930"/>
                    <a:pt x="5568" y="46266"/>
                    <a:pt x="11257" y="40471"/>
                  </a:cubicBezTo>
                  <a:cubicBezTo>
                    <a:pt x="16939" y="34683"/>
                    <a:pt x="24527" y="31411"/>
                    <a:pt x="32624" y="31257"/>
                  </a:cubicBezTo>
                  <a:cubicBezTo>
                    <a:pt x="33344" y="31243"/>
                    <a:pt x="34015" y="30961"/>
                    <a:pt x="34512" y="30464"/>
                  </a:cubicBezTo>
                  <a:lnTo>
                    <a:pt x="47528" y="17448"/>
                  </a:lnTo>
                  <a:cubicBezTo>
                    <a:pt x="47958" y="17018"/>
                    <a:pt x="48554" y="16771"/>
                    <a:pt x="49162" y="16771"/>
                  </a:cubicBezTo>
                  <a:lnTo>
                    <a:pt x="69263" y="16771"/>
                  </a:lnTo>
                  <a:cubicBezTo>
                    <a:pt x="69971" y="16771"/>
                    <a:pt x="70664" y="16484"/>
                    <a:pt x="71164" y="15984"/>
                  </a:cubicBezTo>
                  <a:lnTo>
                    <a:pt x="85067" y="2079"/>
                  </a:lnTo>
                  <a:cubicBezTo>
                    <a:pt x="85543" y="1605"/>
                    <a:pt x="85543" y="833"/>
                    <a:pt x="85067" y="357"/>
                  </a:cubicBezTo>
                  <a:cubicBezTo>
                    <a:pt x="84830" y="119"/>
                    <a:pt x="84518" y="0"/>
                    <a:pt x="84207" y="0"/>
                  </a:cubicBezTo>
                  <a:close/>
                  <a:moveTo>
                    <a:pt x="22465" y="89694"/>
                  </a:moveTo>
                  <a:cubicBezTo>
                    <a:pt x="22465" y="89694"/>
                    <a:pt x="22464" y="89694"/>
                    <a:pt x="22464" y="89694"/>
                  </a:cubicBezTo>
                  <a:lnTo>
                    <a:pt x="22465" y="89694"/>
                  </a:lnTo>
                  <a:cubicBezTo>
                    <a:pt x="22465" y="89694"/>
                    <a:pt x="22465" y="89694"/>
                    <a:pt x="22465" y="896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4" name="Google Shape;1104;p30"/>
            <p:cNvSpPr/>
            <p:nvPr/>
          </p:nvSpPr>
          <p:spPr>
            <a:xfrm>
              <a:off x="6254575" y="2144350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4"/>
                    <a:pt x="982" y="4385"/>
                    <a:pt x="2193" y="4385"/>
                  </a:cubicBezTo>
                  <a:cubicBezTo>
                    <a:pt x="3402" y="4385"/>
                    <a:pt x="4384" y="3404"/>
                    <a:pt x="4384" y="2193"/>
                  </a:cubicBezTo>
                  <a:cubicBezTo>
                    <a:pt x="4384" y="982"/>
                    <a:pt x="3402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5" name="Google Shape;1105;p30"/>
            <p:cNvSpPr/>
            <p:nvPr/>
          </p:nvSpPr>
          <p:spPr>
            <a:xfrm>
              <a:off x="4715200" y="4325775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2"/>
                  </a:cubicBezTo>
                  <a:cubicBezTo>
                    <a:pt x="1" y="3403"/>
                    <a:pt x="982" y="4384"/>
                    <a:pt x="2193" y="4384"/>
                  </a:cubicBezTo>
                  <a:cubicBezTo>
                    <a:pt x="3404" y="4384"/>
                    <a:pt x="4385" y="3403"/>
                    <a:pt x="4385" y="2192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6" name="Google Shape;1106;p30"/>
            <p:cNvSpPr/>
            <p:nvPr/>
          </p:nvSpPr>
          <p:spPr>
            <a:xfrm>
              <a:off x="4477325" y="3113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6" y="0"/>
                    <a:pt x="0" y="328"/>
                    <a:pt x="0" y="731"/>
                  </a:cubicBezTo>
                  <a:cubicBezTo>
                    <a:pt x="0" y="1135"/>
                    <a:pt x="326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7" name="Google Shape;1107;p30"/>
            <p:cNvSpPr/>
            <p:nvPr/>
          </p:nvSpPr>
          <p:spPr>
            <a:xfrm>
              <a:off x="4648175" y="29909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8" name="Google Shape;1108;p30"/>
            <p:cNvSpPr/>
            <p:nvPr/>
          </p:nvSpPr>
          <p:spPr>
            <a:xfrm>
              <a:off x="4939350" y="29022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4"/>
                    <a:pt x="328" y="1462"/>
                    <a:pt x="731" y="1462"/>
                  </a:cubicBezTo>
                  <a:cubicBezTo>
                    <a:pt x="1135" y="1462"/>
                    <a:pt x="1461" y="1134"/>
                    <a:pt x="1461" y="731"/>
                  </a:cubicBezTo>
                  <a:cubicBezTo>
                    <a:pt x="1461" y="327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09" name="Google Shape;1109;p30"/>
            <p:cNvSpPr/>
            <p:nvPr/>
          </p:nvSpPr>
          <p:spPr>
            <a:xfrm>
              <a:off x="5783075" y="2536500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1"/>
                    <a:pt x="731" y="1461"/>
                  </a:cubicBezTo>
                  <a:cubicBezTo>
                    <a:pt x="1134" y="1461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0" name="Google Shape;1110;p30"/>
            <p:cNvSpPr/>
            <p:nvPr/>
          </p:nvSpPr>
          <p:spPr>
            <a:xfrm>
              <a:off x="5538875" y="25365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1" name="Google Shape;1111;p30"/>
            <p:cNvSpPr/>
            <p:nvPr/>
          </p:nvSpPr>
          <p:spPr>
            <a:xfrm>
              <a:off x="5327725" y="259197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6"/>
                    <a:pt x="1" y="730"/>
                  </a:cubicBezTo>
                  <a:cubicBezTo>
                    <a:pt x="1" y="1133"/>
                    <a:pt x="327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2" name="Google Shape;1112;p30"/>
            <p:cNvSpPr/>
            <p:nvPr/>
          </p:nvSpPr>
          <p:spPr>
            <a:xfrm>
              <a:off x="4483500" y="40996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7"/>
                    <a:pt x="1" y="731"/>
                  </a:cubicBezTo>
                  <a:cubicBezTo>
                    <a:pt x="1" y="1134"/>
                    <a:pt x="328" y="1461"/>
                    <a:pt x="732" y="1461"/>
                  </a:cubicBezTo>
                  <a:cubicBezTo>
                    <a:pt x="1135" y="1461"/>
                    <a:pt x="1462" y="1134"/>
                    <a:pt x="1462" y="731"/>
                  </a:cubicBezTo>
                  <a:cubicBezTo>
                    <a:pt x="1462" y="327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3" name="Google Shape;1113;p30"/>
            <p:cNvSpPr/>
            <p:nvPr/>
          </p:nvSpPr>
          <p:spPr>
            <a:xfrm>
              <a:off x="5147625" y="27706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1" y="1"/>
                  </a:moveTo>
                  <a:cubicBezTo>
                    <a:pt x="328" y="1"/>
                    <a:pt x="1" y="329"/>
                    <a:pt x="1" y="732"/>
                  </a:cubicBezTo>
                  <a:cubicBezTo>
                    <a:pt x="1" y="1135"/>
                    <a:pt x="328" y="1463"/>
                    <a:pt x="731" y="1463"/>
                  </a:cubicBezTo>
                  <a:cubicBezTo>
                    <a:pt x="1135" y="1463"/>
                    <a:pt x="1463" y="1135"/>
                    <a:pt x="1463" y="732"/>
                  </a:cubicBezTo>
                  <a:cubicBezTo>
                    <a:pt x="1463" y="329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4" name="Google Shape;1114;p30"/>
            <p:cNvSpPr/>
            <p:nvPr/>
          </p:nvSpPr>
          <p:spPr>
            <a:xfrm>
              <a:off x="4225350" y="35764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5" name="Google Shape;1115;p30"/>
            <p:cNvSpPr/>
            <p:nvPr/>
          </p:nvSpPr>
          <p:spPr>
            <a:xfrm>
              <a:off x="4290150" y="33592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6" name="Google Shape;1116;p30"/>
            <p:cNvSpPr/>
            <p:nvPr/>
          </p:nvSpPr>
          <p:spPr>
            <a:xfrm>
              <a:off x="4271875" y="38878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1" y="328"/>
                    <a:pt x="1" y="732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7" name="Google Shape;1117;p30"/>
            <p:cNvSpPr/>
            <p:nvPr/>
          </p:nvSpPr>
          <p:spPr>
            <a:xfrm>
              <a:off x="5972075" y="24999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8" name="Google Shape;1118;p30"/>
            <p:cNvSpPr/>
            <p:nvPr/>
          </p:nvSpPr>
          <p:spPr>
            <a:xfrm>
              <a:off x="6272763" y="216255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19" name="Google Shape;1119;p30"/>
            <p:cNvSpPr/>
            <p:nvPr/>
          </p:nvSpPr>
          <p:spPr>
            <a:xfrm>
              <a:off x="6126525" y="23463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0" name="Google Shape;1120;p30"/>
            <p:cNvSpPr/>
            <p:nvPr/>
          </p:nvSpPr>
          <p:spPr>
            <a:xfrm>
              <a:off x="4733413" y="43439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21" name="Google Shape;1121;p30"/>
          <p:cNvGrpSpPr/>
          <p:nvPr/>
        </p:nvGrpSpPr>
        <p:grpSpPr>
          <a:xfrm rot="5604526">
            <a:off x="-375805" y="1445285"/>
            <a:ext cx="1358227" cy="6377825"/>
            <a:chOff x="4851025" y="424250"/>
            <a:chExt cx="654450" cy="3073100"/>
          </a:xfrm>
        </p:grpSpPr>
        <p:sp>
          <p:nvSpPr>
            <p:cNvPr id="1122" name="Google Shape;1122;p30"/>
            <p:cNvSpPr/>
            <p:nvPr/>
          </p:nvSpPr>
          <p:spPr>
            <a:xfrm>
              <a:off x="4851025" y="448600"/>
              <a:ext cx="631325" cy="3024400"/>
            </a:xfrm>
            <a:custGeom>
              <a:rect b="b" l="l" r="r" t="t"/>
              <a:pathLst>
                <a:path extrusionOk="0" h="120976" w="25253">
                  <a:moveTo>
                    <a:pt x="17263" y="1"/>
                  </a:moveTo>
                  <a:cubicBezTo>
                    <a:pt x="16919" y="1"/>
                    <a:pt x="16578" y="145"/>
                    <a:pt x="16337" y="427"/>
                  </a:cubicBezTo>
                  <a:lnTo>
                    <a:pt x="1215" y="18082"/>
                  </a:lnTo>
                  <a:cubicBezTo>
                    <a:pt x="486" y="18933"/>
                    <a:pt x="1" y="20417"/>
                    <a:pt x="87" y="21534"/>
                  </a:cubicBezTo>
                  <a:lnTo>
                    <a:pt x="1840" y="44229"/>
                  </a:lnTo>
                  <a:cubicBezTo>
                    <a:pt x="1927" y="45346"/>
                    <a:pt x="2634" y="46738"/>
                    <a:pt x="3486" y="47467"/>
                  </a:cubicBezTo>
                  <a:lnTo>
                    <a:pt x="17422" y="59405"/>
                  </a:lnTo>
                  <a:cubicBezTo>
                    <a:pt x="17790" y="59720"/>
                    <a:pt x="18186" y="60500"/>
                    <a:pt x="18223" y="60982"/>
                  </a:cubicBezTo>
                  <a:lnTo>
                    <a:pt x="22773" y="119851"/>
                  </a:lnTo>
                  <a:cubicBezTo>
                    <a:pt x="22798" y="120187"/>
                    <a:pt x="22958" y="120480"/>
                    <a:pt x="23194" y="120682"/>
                  </a:cubicBezTo>
                  <a:cubicBezTo>
                    <a:pt x="23409" y="120866"/>
                    <a:pt x="23686" y="120975"/>
                    <a:pt x="23985" y="120975"/>
                  </a:cubicBezTo>
                  <a:cubicBezTo>
                    <a:pt x="24016" y="120975"/>
                    <a:pt x="24048" y="120974"/>
                    <a:pt x="24081" y="120972"/>
                  </a:cubicBezTo>
                  <a:cubicBezTo>
                    <a:pt x="24752" y="120920"/>
                    <a:pt x="25253" y="120334"/>
                    <a:pt x="25201" y="119664"/>
                  </a:cubicBezTo>
                  <a:lnTo>
                    <a:pt x="20652" y="60795"/>
                  </a:lnTo>
                  <a:cubicBezTo>
                    <a:pt x="20565" y="59676"/>
                    <a:pt x="19858" y="58284"/>
                    <a:pt x="19007" y="57555"/>
                  </a:cubicBezTo>
                  <a:lnTo>
                    <a:pt x="5070" y="45618"/>
                  </a:lnTo>
                  <a:cubicBezTo>
                    <a:pt x="4702" y="45304"/>
                    <a:pt x="4306" y="44522"/>
                    <a:pt x="4269" y="44041"/>
                  </a:cubicBezTo>
                  <a:lnTo>
                    <a:pt x="2516" y="21347"/>
                  </a:lnTo>
                  <a:cubicBezTo>
                    <a:pt x="2478" y="20866"/>
                    <a:pt x="2750" y="20033"/>
                    <a:pt x="3065" y="19666"/>
                  </a:cubicBezTo>
                  <a:lnTo>
                    <a:pt x="18187" y="2011"/>
                  </a:lnTo>
                  <a:cubicBezTo>
                    <a:pt x="18624" y="1500"/>
                    <a:pt x="18564" y="732"/>
                    <a:pt x="18054" y="293"/>
                  </a:cubicBezTo>
                  <a:cubicBezTo>
                    <a:pt x="17825" y="97"/>
                    <a:pt x="17543" y="1"/>
                    <a:pt x="172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3" name="Google Shape;1123;p30"/>
            <p:cNvSpPr/>
            <p:nvPr/>
          </p:nvSpPr>
          <p:spPr>
            <a:xfrm>
              <a:off x="5227775" y="424250"/>
              <a:ext cx="109600" cy="109650"/>
            </a:xfrm>
            <a:custGeom>
              <a:rect b="b" l="l" r="r" t="t"/>
              <a:pathLst>
                <a:path extrusionOk="0" h="4386" w="4384">
                  <a:moveTo>
                    <a:pt x="2191" y="1"/>
                  </a:moveTo>
                  <a:cubicBezTo>
                    <a:pt x="982" y="1"/>
                    <a:pt x="0" y="982"/>
                    <a:pt x="0" y="2193"/>
                  </a:cubicBezTo>
                  <a:cubicBezTo>
                    <a:pt x="0" y="3404"/>
                    <a:pt x="982" y="4385"/>
                    <a:pt x="2191" y="4385"/>
                  </a:cubicBezTo>
                  <a:cubicBezTo>
                    <a:pt x="3402" y="4385"/>
                    <a:pt x="4383" y="3404"/>
                    <a:pt x="4383" y="2193"/>
                  </a:cubicBezTo>
                  <a:cubicBezTo>
                    <a:pt x="4383" y="982"/>
                    <a:pt x="3402" y="1"/>
                    <a:pt x="2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4" name="Google Shape;1124;p30"/>
            <p:cNvSpPr/>
            <p:nvPr/>
          </p:nvSpPr>
          <p:spPr>
            <a:xfrm>
              <a:off x="5395875" y="3387725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0"/>
                  </a:moveTo>
                  <a:cubicBezTo>
                    <a:pt x="982" y="0"/>
                    <a:pt x="1" y="982"/>
                    <a:pt x="1" y="2193"/>
                  </a:cubicBezTo>
                  <a:cubicBezTo>
                    <a:pt x="1" y="3403"/>
                    <a:pt x="982" y="4385"/>
                    <a:pt x="2193" y="4385"/>
                  </a:cubicBezTo>
                  <a:cubicBezTo>
                    <a:pt x="3403" y="4385"/>
                    <a:pt x="4384" y="3403"/>
                    <a:pt x="4384" y="2193"/>
                  </a:cubicBezTo>
                  <a:cubicBezTo>
                    <a:pt x="4384" y="982"/>
                    <a:pt x="3403" y="0"/>
                    <a:pt x="21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5" name="Google Shape;1125;p30"/>
            <p:cNvSpPr/>
            <p:nvPr/>
          </p:nvSpPr>
          <p:spPr>
            <a:xfrm>
              <a:off x="5327225" y="204755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1" y="1463"/>
                  </a:cubicBezTo>
                  <a:cubicBezTo>
                    <a:pt x="1133" y="1463"/>
                    <a:pt x="1461" y="1135"/>
                    <a:pt x="1461" y="731"/>
                  </a:cubicBezTo>
                  <a:cubicBezTo>
                    <a:pt x="1461" y="328"/>
                    <a:pt x="1133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6" name="Google Shape;1126;p30"/>
            <p:cNvSpPr/>
            <p:nvPr/>
          </p:nvSpPr>
          <p:spPr>
            <a:xfrm>
              <a:off x="4873475" y="107580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4"/>
                    <a:pt x="327" y="1462"/>
                    <a:pt x="731" y="1462"/>
                  </a:cubicBezTo>
                  <a:cubicBezTo>
                    <a:pt x="1134" y="1462"/>
                    <a:pt x="1461" y="1134"/>
                    <a:pt x="1461" y="731"/>
                  </a:cubicBezTo>
                  <a:cubicBezTo>
                    <a:pt x="1461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7" name="Google Shape;1127;p30"/>
            <p:cNvSpPr/>
            <p:nvPr/>
          </p:nvSpPr>
          <p:spPr>
            <a:xfrm>
              <a:off x="5221675" y="1834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8" name="Google Shape;1128;p30"/>
            <p:cNvSpPr/>
            <p:nvPr/>
          </p:nvSpPr>
          <p:spPr>
            <a:xfrm>
              <a:off x="5373750" y="2669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0" y="328"/>
                    <a:pt x="0" y="732"/>
                  </a:cubicBezTo>
                  <a:cubicBezTo>
                    <a:pt x="0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29" name="Google Shape;1129;p30"/>
            <p:cNvSpPr/>
            <p:nvPr/>
          </p:nvSpPr>
          <p:spPr>
            <a:xfrm>
              <a:off x="5387700" y="28533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0" name="Google Shape;1130;p30"/>
            <p:cNvSpPr/>
            <p:nvPr/>
          </p:nvSpPr>
          <p:spPr>
            <a:xfrm>
              <a:off x="5361650" y="24670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2" y="1461"/>
                  </a:cubicBezTo>
                  <a:cubicBezTo>
                    <a:pt x="1135" y="1461"/>
                    <a:pt x="1462" y="1133"/>
                    <a:pt x="1462" y="730"/>
                  </a:cubicBezTo>
                  <a:cubicBezTo>
                    <a:pt x="1462" y="326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1" name="Google Shape;1131;p30"/>
            <p:cNvSpPr/>
            <p:nvPr/>
          </p:nvSpPr>
          <p:spPr>
            <a:xfrm>
              <a:off x="5341550" y="2235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4" y="1462"/>
                    <a:pt x="1462" y="1135"/>
                    <a:pt x="1462" y="731"/>
                  </a:cubicBezTo>
                  <a:cubicBezTo>
                    <a:pt x="1462" y="328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2" name="Google Shape;1132;p30"/>
            <p:cNvSpPr/>
            <p:nvPr/>
          </p:nvSpPr>
          <p:spPr>
            <a:xfrm>
              <a:off x="4909550" y="1510625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3" name="Google Shape;1133;p30"/>
            <p:cNvSpPr/>
            <p:nvPr/>
          </p:nvSpPr>
          <p:spPr>
            <a:xfrm>
              <a:off x="5044100" y="168192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8"/>
                    <a:pt x="1" y="731"/>
                  </a:cubicBezTo>
                  <a:cubicBezTo>
                    <a:pt x="1" y="1134"/>
                    <a:pt x="327" y="1461"/>
                    <a:pt x="731" y="1461"/>
                  </a:cubicBezTo>
                  <a:cubicBezTo>
                    <a:pt x="1134" y="1461"/>
                    <a:pt x="1461" y="1134"/>
                    <a:pt x="1461" y="731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4" name="Google Shape;1134;p30"/>
            <p:cNvSpPr/>
            <p:nvPr/>
          </p:nvSpPr>
          <p:spPr>
            <a:xfrm>
              <a:off x="4936175" y="8438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5" name="Google Shape;1135;p30"/>
            <p:cNvSpPr/>
            <p:nvPr/>
          </p:nvSpPr>
          <p:spPr>
            <a:xfrm>
              <a:off x="5133850" y="6130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6" name="Google Shape;1136;p30"/>
            <p:cNvSpPr/>
            <p:nvPr/>
          </p:nvSpPr>
          <p:spPr>
            <a:xfrm>
              <a:off x="5245975" y="4424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7" name="Google Shape;1137;p30"/>
            <p:cNvSpPr/>
            <p:nvPr/>
          </p:nvSpPr>
          <p:spPr>
            <a:xfrm>
              <a:off x="5414063" y="3405938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38" name="Google Shape;1138;p30"/>
            <p:cNvSpPr/>
            <p:nvPr/>
          </p:nvSpPr>
          <p:spPr>
            <a:xfrm>
              <a:off x="5407211" y="3113013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39" name="Google Shape;1139;p30"/>
          <p:cNvSpPr txBox="1"/>
          <p:nvPr>
            <p:ph type="ctrTitle"/>
          </p:nvPr>
        </p:nvSpPr>
        <p:spPr>
          <a:xfrm>
            <a:off x="713250" y="539500"/>
            <a:ext cx="7717500" cy="182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Belgrade smart metro</a:t>
            </a:r>
            <a:endParaRPr/>
          </a:p>
        </p:txBody>
      </p:sp>
      <p:sp>
        <p:nvSpPr>
          <p:cNvPr id="1140" name="Google Shape;1140;p30"/>
          <p:cNvSpPr txBox="1"/>
          <p:nvPr>
            <p:ph idx="1" type="subTitle"/>
          </p:nvPr>
        </p:nvSpPr>
        <p:spPr>
          <a:xfrm>
            <a:off x="713250" y="2415800"/>
            <a:ext cx="5329500" cy="434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Ivana, Teodor, Biljana, Aleksa, Tanja</a:t>
            </a:r>
            <a:endParaRPr/>
          </a:p>
        </p:txBody>
      </p:sp>
      <p:grpSp>
        <p:nvGrpSpPr>
          <p:cNvPr id="1141" name="Google Shape;1141;p30"/>
          <p:cNvGrpSpPr/>
          <p:nvPr/>
        </p:nvGrpSpPr>
        <p:grpSpPr>
          <a:xfrm>
            <a:off x="-688154" y="3278934"/>
            <a:ext cx="2186019" cy="4663683"/>
            <a:chOff x="3061750" y="2798625"/>
            <a:chExt cx="1053300" cy="2247125"/>
          </a:xfrm>
        </p:grpSpPr>
        <p:grpSp>
          <p:nvGrpSpPr>
            <p:cNvPr id="1142" name="Google Shape;1142;p30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143" name="Google Shape;1143;p30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4" name="Google Shape;1144;p30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5" name="Google Shape;1145;p30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6" name="Google Shape;1146;p30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7" name="Google Shape;1147;p30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8" name="Google Shape;1148;p30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49" name="Google Shape;1149;p30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0" name="Google Shape;1150;p30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1" name="Google Shape;1151;p30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2" name="Google Shape;1152;p30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3" name="Google Shape;1153;p30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4" name="Google Shape;1154;p30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5" name="Google Shape;1155;p30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6" name="Google Shape;1156;p30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157" name="Google Shape;1157;p30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158" name="Google Shape;1158;p30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9" name="Google Shape;1159;p30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0" name="Google Shape;1160;p30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61" name="Google Shape;1161;p30"/>
          <p:cNvGrpSpPr/>
          <p:nvPr/>
        </p:nvGrpSpPr>
        <p:grpSpPr>
          <a:xfrm>
            <a:off x="-2187687" y="3642676"/>
            <a:ext cx="4755675" cy="2338198"/>
            <a:chOff x="5910900" y="252875"/>
            <a:chExt cx="2291450" cy="1126625"/>
          </a:xfrm>
        </p:grpSpPr>
        <p:sp>
          <p:nvSpPr>
            <p:cNvPr id="1162" name="Google Shape;1162;p30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3" name="Google Shape;1163;p30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4" name="Google Shape;1164;p30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5" name="Google Shape;1165;p30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6" name="Google Shape;1166;p30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7" name="Google Shape;1167;p30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8" name="Google Shape;1168;p30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9" name="Google Shape;1169;p30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0" name="Google Shape;1170;p30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1" name="Google Shape;1171;p30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2" name="Google Shape;1172;p30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3" name="Google Shape;1173;p30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4" name="Google Shape;1174;p30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175" name="Google Shape;1175;p30"/>
          <p:cNvGrpSpPr/>
          <p:nvPr/>
        </p:nvGrpSpPr>
        <p:grpSpPr>
          <a:xfrm>
            <a:off x="4971498" y="-263898"/>
            <a:ext cx="3848803" cy="5689424"/>
            <a:chOff x="939875" y="457213"/>
            <a:chExt cx="1854488" cy="2741363"/>
          </a:xfrm>
        </p:grpSpPr>
        <p:sp>
          <p:nvSpPr>
            <p:cNvPr id="1176" name="Google Shape;1176;p30"/>
            <p:cNvSpPr/>
            <p:nvPr/>
          </p:nvSpPr>
          <p:spPr>
            <a:xfrm>
              <a:off x="1024475" y="516800"/>
              <a:ext cx="1687275" cy="2628525"/>
            </a:xfrm>
            <a:custGeom>
              <a:rect b="b" l="l" r="r" t="t"/>
              <a:pathLst>
                <a:path extrusionOk="0" h="105141" w="67491">
                  <a:moveTo>
                    <a:pt x="66361" y="1"/>
                  </a:moveTo>
                  <a:cubicBezTo>
                    <a:pt x="66045" y="1"/>
                    <a:pt x="65756" y="122"/>
                    <a:pt x="65539" y="320"/>
                  </a:cubicBezTo>
                  <a:cubicBezTo>
                    <a:pt x="65310" y="531"/>
                    <a:pt x="65030" y="829"/>
                    <a:pt x="65016" y="1165"/>
                  </a:cubicBezTo>
                  <a:lnTo>
                    <a:pt x="65016" y="60154"/>
                  </a:lnTo>
                  <a:cubicBezTo>
                    <a:pt x="64995" y="60635"/>
                    <a:pt x="64636" y="61430"/>
                    <a:pt x="64280" y="61756"/>
                  </a:cubicBezTo>
                  <a:lnTo>
                    <a:pt x="57761" y="67727"/>
                  </a:lnTo>
                  <a:lnTo>
                    <a:pt x="20052" y="102103"/>
                  </a:lnTo>
                  <a:cubicBezTo>
                    <a:pt x="19707" y="102417"/>
                    <a:pt x="18927" y="102705"/>
                    <a:pt x="18439" y="102705"/>
                  </a:cubicBezTo>
                  <a:cubicBezTo>
                    <a:pt x="18422" y="102705"/>
                    <a:pt x="18404" y="102705"/>
                    <a:pt x="18388" y="102704"/>
                  </a:cubicBezTo>
                  <a:lnTo>
                    <a:pt x="1" y="102704"/>
                  </a:lnTo>
                  <a:lnTo>
                    <a:pt x="1" y="105137"/>
                  </a:lnTo>
                  <a:lnTo>
                    <a:pt x="18276" y="105137"/>
                  </a:lnTo>
                  <a:cubicBezTo>
                    <a:pt x="18326" y="105139"/>
                    <a:pt x="18377" y="105140"/>
                    <a:pt x="18428" y="105140"/>
                  </a:cubicBezTo>
                  <a:cubicBezTo>
                    <a:pt x="19526" y="105140"/>
                    <a:pt x="20901" y="104624"/>
                    <a:pt x="21693" y="103903"/>
                  </a:cubicBezTo>
                  <a:lnTo>
                    <a:pt x="52378" y="75930"/>
                  </a:lnTo>
                  <a:lnTo>
                    <a:pt x="52393" y="75947"/>
                  </a:lnTo>
                  <a:lnTo>
                    <a:pt x="59470" y="69465"/>
                  </a:lnTo>
                  <a:lnTo>
                    <a:pt x="65926" y="63552"/>
                  </a:lnTo>
                  <a:cubicBezTo>
                    <a:pt x="66752" y="62794"/>
                    <a:pt x="67411" y="61379"/>
                    <a:pt x="67461" y="60260"/>
                  </a:cubicBezTo>
                  <a:lnTo>
                    <a:pt x="67461" y="1272"/>
                  </a:lnTo>
                  <a:cubicBezTo>
                    <a:pt x="67490" y="600"/>
                    <a:pt x="67086" y="31"/>
                    <a:pt x="66414" y="2"/>
                  </a:cubicBezTo>
                  <a:lnTo>
                    <a:pt x="66415" y="2"/>
                  </a:lnTo>
                  <a:cubicBezTo>
                    <a:pt x="66397" y="1"/>
                    <a:pt x="66379" y="1"/>
                    <a:pt x="663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7" name="Google Shape;1177;p30"/>
            <p:cNvSpPr/>
            <p:nvPr/>
          </p:nvSpPr>
          <p:spPr>
            <a:xfrm>
              <a:off x="939875" y="534400"/>
              <a:ext cx="1830625" cy="2664175"/>
            </a:xfrm>
            <a:custGeom>
              <a:rect b="b" l="l" r="r" t="t"/>
              <a:pathLst>
                <a:path extrusionOk="0" h="106567" w="73225">
                  <a:moveTo>
                    <a:pt x="72094" y="1"/>
                  </a:moveTo>
                  <a:cubicBezTo>
                    <a:pt x="71780" y="1"/>
                    <a:pt x="71491" y="122"/>
                    <a:pt x="71274" y="320"/>
                  </a:cubicBezTo>
                  <a:cubicBezTo>
                    <a:pt x="71043" y="531"/>
                    <a:pt x="70765" y="829"/>
                    <a:pt x="70750" y="1165"/>
                  </a:cubicBezTo>
                  <a:lnTo>
                    <a:pt x="70750" y="60154"/>
                  </a:lnTo>
                  <a:cubicBezTo>
                    <a:pt x="70729" y="60635"/>
                    <a:pt x="70370" y="61430"/>
                    <a:pt x="70014" y="61756"/>
                  </a:cubicBezTo>
                  <a:lnTo>
                    <a:pt x="62182" y="69154"/>
                  </a:lnTo>
                  <a:lnTo>
                    <a:pt x="24473" y="103529"/>
                  </a:lnTo>
                  <a:cubicBezTo>
                    <a:pt x="24129" y="103844"/>
                    <a:pt x="23349" y="104132"/>
                    <a:pt x="22862" y="104132"/>
                  </a:cubicBezTo>
                  <a:cubicBezTo>
                    <a:pt x="22844" y="104132"/>
                    <a:pt x="22827" y="104131"/>
                    <a:pt x="22810" y="104130"/>
                  </a:cubicBezTo>
                  <a:lnTo>
                    <a:pt x="0" y="104130"/>
                  </a:lnTo>
                  <a:lnTo>
                    <a:pt x="0" y="106563"/>
                  </a:lnTo>
                  <a:lnTo>
                    <a:pt x="22697" y="106563"/>
                  </a:lnTo>
                  <a:cubicBezTo>
                    <a:pt x="22747" y="106566"/>
                    <a:pt x="22798" y="106567"/>
                    <a:pt x="22850" y="106567"/>
                  </a:cubicBezTo>
                  <a:cubicBezTo>
                    <a:pt x="23947" y="106567"/>
                    <a:pt x="25324" y="106050"/>
                    <a:pt x="26114" y="105330"/>
                  </a:cubicBezTo>
                  <a:lnTo>
                    <a:pt x="56800" y="77356"/>
                  </a:lnTo>
                  <a:lnTo>
                    <a:pt x="56816" y="77373"/>
                  </a:lnTo>
                  <a:lnTo>
                    <a:pt x="63892" y="70892"/>
                  </a:lnTo>
                  <a:lnTo>
                    <a:pt x="71659" y="63552"/>
                  </a:lnTo>
                  <a:cubicBezTo>
                    <a:pt x="72485" y="62794"/>
                    <a:pt x="73146" y="61379"/>
                    <a:pt x="73195" y="60260"/>
                  </a:cubicBezTo>
                  <a:lnTo>
                    <a:pt x="73195" y="1272"/>
                  </a:lnTo>
                  <a:cubicBezTo>
                    <a:pt x="73225" y="600"/>
                    <a:pt x="72821" y="32"/>
                    <a:pt x="72149" y="2"/>
                  </a:cubicBezTo>
                  <a:cubicBezTo>
                    <a:pt x="72131" y="1"/>
                    <a:pt x="72112" y="1"/>
                    <a:pt x="720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8" name="Google Shape;1178;p30"/>
            <p:cNvSpPr/>
            <p:nvPr/>
          </p:nvSpPr>
          <p:spPr>
            <a:xfrm>
              <a:off x="2721329" y="65600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79" name="Google Shape;1179;p30"/>
            <p:cNvSpPr/>
            <p:nvPr/>
          </p:nvSpPr>
          <p:spPr>
            <a:xfrm>
              <a:off x="2721329" y="1031508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0" name="Google Shape;1180;p30"/>
            <p:cNvSpPr/>
            <p:nvPr/>
          </p:nvSpPr>
          <p:spPr>
            <a:xfrm>
              <a:off x="2721329" y="1407017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1" name="Google Shape;1181;p30"/>
            <p:cNvSpPr/>
            <p:nvPr/>
          </p:nvSpPr>
          <p:spPr>
            <a:xfrm>
              <a:off x="2721329" y="17825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2" name="Google Shape;1182;p30"/>
            <p:cNvSpPr/>
            <p:nvPr/>
          </p:nvSpPr>
          <p:spPr>
            <a:xfrm>
              <a:off x="2713282" y="20473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3" name="Google Shape;1183;p30"/>
            <p:cNvSpPr/>
            <p:nvPr/>
          </p:nvSpPr>
          <p:spPr>
            <a:xfrm>
              <a:off x="2662119" y="65600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4" name="Google Shape;1184;p30"/>
            <p:cNvSpPr/>
            <p:nvPr/>
          </p:nvSpPr>
          <p:spPr>
            <a:xfrm>
              <a:off x="2662119" y="1031508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5" name="Google Shape;1185;p30"/>
            <p:cNvSpPr/>
            <p:nvPr/>
          </p:nvSpPr>
          <p:spPr>
            <a:xfrm>
              <a:off x="2662119" y="1407017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6" name="Google Shape;1186;p30"/>
            <p:cNvSpPr/>
            <p:nvPr/>
          </p:nvSpPr>
          <p:spPr>
            <a:xfrm>
              <a:off x="2662119" y="17825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7" name="Google Shape;1187;p30"/>
            <p:cNvSpPr/>
            <p:nvPr/>
          </p:nvSpPr>
          <p:spPr>
            <a:xfrm>
              <a:off x="2660568" y="202415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8" name="Google Shape;1188;p30"/>
            <p:cNvSpPr/>
            <p:nvPr/>
          </p:nvSpPr>
          <p:spPr>
            <a:xfrm>
              <a:off x="1239757" y="3148704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9" name="Google Shape;1189;p30"/>
            <p:cNvSpPr/>
            <p:nvPr/>
          </p:nvSpPr>
          <p:spPr>
            <a:xfrm rot="2759608">
              <a:off x="2457387" y="2299952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0" name="Google Shape;1190;p30"/>
            <p:cNvSpPr/>
            <p:nvPr/>
          </p:nvSpPr>
          <p:spPr>
            <a:xfrm rot="2759608">
              <a:off x="2150818" y="2577703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1" name="Google Shape;1191;p30"/>
            <p:cNvSpPr/>
            <p:nvPr/>
          </p:nvSpPr>
          <p:spPr>
            <a:xfrm rot="2759608">
              <a:off x="1875135" y="2834496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2" name="Google Shape;1192;p30"/>
            <p:cNvSpPr/>
            <p:nvPr/>
          </p:nvSpPr>
          <p:spPr>
            <a:xfrm rot="2759608">
              <a:off x="1529135" y="3141871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3" name="Google Shape;1193;p30"/>
            <p:cNvSpPr/>
            <p:nvPr/>
          </p:nvSpPr>
          <p:spPr>
            <a:xfrm>
              <a:off x="1239757" y="309225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4" name="Google Shape;1194;p30"/>
            <p:cNvSpPr/>
            <p:nvPr/>
          </p:nvSpPr>
          <p:spPr>
            <a:xfrm rot="2759608">
              <a:off x="1499810" y="3092196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5" name="Google Shape;1195;p30"/>
            <p:cNvSpPr/>
            <p:nvPr/>
          </p:nvSpPr>
          <p:spPr>
            <a:xfrm rot="2759608">
              <a:off x="2420317" y="2256188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6" name="Google Shape;1196;p30"/>
            <p:cNvSpPr/>
            <p:nvPr/>
          </p:nvSpPr>
          <p:spPr>
            <a:xfrm rot="2759608">
              <a:off x="2113748" y="2533940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7" name="Google Shape;1197;p30"/>
            <p:cNvSpPr/>
            <p:nvPr/>
          </p:nvSpPr>
          <p:spPr>
            <a:xfrm rot="2759608">
              <a:off x="1838065" y="2790733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8" name="Google Shape;1198;p30"/>
            <p:cNvSpPr/>
            <p:nvPr/>
          </p:nvSpPr>
          <p:spPr>
            <a:xfrm>
              <a:off x="2625663" y="457213"/>
              <a:ext cx="109500" cy="109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9" name="Google Shape;1199;p30"/>
            <p:cNvSpPr/>
            <p:nvPr/>
          </p:nvSpPr>
          <p:spPr>
            <a:xfrm>
              <a:off x="2643863" y="475413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0" name="Google Shape;1200;p30"/>
            <p:cNvSpPr/>
            <p:nvPr/>
          </p:nvSpPr>
          <p:spPr>
            <a:xfrm>
              <a:off x="2684863" y="529116"/>
              <a:ext cx="109500" cy="109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01" name="Google Shape;1201;p30"/>
            <p:cNvSpPr/>
            <p:nvPr/>
          </p:nvSpPr>
          <p:spPr>
            <a:xfrm>
              <a:off x="2703063" y="547316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1" name="Shape 1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2" name="Google Shape;1492;p39" title="we_are_seeing_them_traveling_in_the_personalized_capsules_inside_of_the_metro_they_are_welcomed_by__5ler6vbny307e44l515h_1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6588" y="556663"/>
            <a:ext cx="6129226" cy="4030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6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7" name="Google Shape;1497;p40"/>
          <p:cNvGrpSpPr/>
          <p:nvPr/>
        </p:nvGrpSpPr>
        <p:grpSpPr>
          <a:xfrm rot="-10595474">
            <a:off x="5397759" y="-3459433"/>
            <a:ext cx="1358227" cy="6377825"/>
            <a:chOff x="4851025" y="424250"/>
            <a:chExt cx="654450" cy="3073100"/>
          </a:xfrm>
        </p:grpSpPr>
        <p:sp>
          <p:nvSpPr>
            <p:cNvPr id="1498" name="Google Shape;1498;p40"/>
            <p:cNvSpPr/>
            <p:nvPr/>
          </p:nvSpPr>
          <p:spPr>
            <a:xfrm>
              <a:off x="4851025" y="448600"/>
              <a:ext cx="631325" cy="3024400"/>
            </a:xfrm>
            <a:custGeom>
              <a:rect b="b" l="l" r="r" t="t"/>
              <a:pathLst>
                <a:path extrusionOk="0" h="120976" w="25253">
                  <a:moveTo>
                    <a:pt x="17263" y="1"/>
                  </a:moveTo>
                  <a:cubicBezTo>
                    <a:pt x="16919" y="1"/>
                    <a:pt x="16578" y="145"/>
                    <a:pt x="16337" y="427"/>
                  </a:cubicBezTo>
                  <a:lnTo>
                    <a:pt x="1215" y="18082"/>
                  </a:lnTo>
                  <a:cubicBezTo>
                    <a:pt x="486" y="18933"/>
                    <a:pt x="1" y="20417"/>
                    <a:pt x="87" y="21534"/>
                  </a:cubicBezTo>
                  <a:lnTo>
                    <a:pt x="1840" y="44229"/>
                  </a:lnTo>
                  <a:cubicBezTo>
                    <a:pt x="1927" y="45346"/>
                    <a:pt x="2634" y="46738"/>
                    <a:pt x="3486" y="47467"/>
                  </a:cubicBezTo>
                  <a:lnTo>
                    <a:pt x="17422" y="59405"/>
                  </a:lnTo>
                  <a:cubicBezTo>
                    <a:pt x="17790" y="59720"/>
                    <a:pt x="18186" y="60500"/>
                    <a:pt x="18223" y="60982"/>
                  </a:cubicBezTo>
                  <a:lnTo>
                    <a:pt x="22773" y="119851"/>
                  </a:lnTo>
                  <a:cubicBezTo>
                    <a:pt x="22798" y="120187"/>
                    <a:pt x="22958" y="120480"/>
                    <a:pt x="23194" y="120682"/>
                  </a:cubicBezTo>
                  <a:cubicBezTo>
                    <a:pt x="23409" y="120866"/>
                    <a:pt x="23686" y="120975"/>
                    <a:pt x="23985" y="120975"/>
                  </a:cubicBezTo>
                  <a:cubicBezTo>
                    <a:pt x="24016" y="120975"/>
                    <a:pt x="24048" y="120974"/>
                    <a:pt x="24081" y="120972"/>
                  </a:cubicBezTo>
                  <a:cubicBezTo>
                    <a:pt x="24752" y="120920"/>
                    <a:pt x="25253" y="120334"/>
                    <a:pt x="25201" y="119664"/>
                  </a:cubicBezTo>
                  <a:lnTo>
                    <a:pt x="20652" y="60795"/>
                  </a:lnTo>
                  <a:cubicBezTo>
                    <a:pt x="20565" y="59676"/>
                    <a:pt x="19858" y="58284"/>
                    <a:pt x="19007" y="57555"/>
                  </a:cubicBezTo>
                  <a:lnTo>
                    <a:pt x="5070" y="45618"/>
                  </a:lnTo>
                  <a:cubicBezTo>
                    <a:pt x="4702" y="45304"/>
                    <a:pt x="4306" y="44522"/>
                    <a:pt x="4269" y="44041"/>
                  </a:cubicBezTo>
                  <a:lnTo>
                    <a:pt x="2516" y="21347"/>
                  </a:lnTo>
                  <a:cubicBezTo>
                    <a:pt x="2478" y="20866"/>
                    <a:pt x="2750" y="20033"/>
                    <a:pt x="3065" y="19666"/>
                  </a:cubicBezTo>
                  <a:lnTo>
                    <a:pt x="18187" y="2011"/>
                  </a:lnTo>
                  <a:cubicBezTo>
                    <a:pt x="18624" y="1500"/>
                    <a:pt x="18564" y="732"/>
                    <a:pt x="18054" y="293"/>
                  </a:cubicBezTo>
                  <a:cubicBezTo>
                    <a:pt x="17825" y="97"/>
                    <a:pt x="17543" y="1"/>
                    <a:pt x="172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9" name="Google Shape;1499;p40"/>
            <p:cNvSpPr/>
            <p:nvPr/>
          </p:nvSpPr>
          <p:spPr>
            <a:xfrm>
              <a:off x="5227775" y="424250"/>
              <a:ext cx="109600" cy="109650"/>
            </a:xfrm>
            <a:custGeom>
              <a:rect b="b" l="l" r="r" t="t"/>
              <a:pathLst>
                <a:path extrusionOk="0" h="4386" w="4384">
                  <a:moveTo>
                    <a:pt x="2191" y="1"/>
                  </a:moveTo>
                  <a:cubicBezTo>
                    <a:pt x="982" y="1"/>
                    <a:pt x="0" y="982"/>
                    <a:pt x="0" y="2193"/>
                  </a:cubicBezTo>
                  <a:cubicBezTo>
                    <a:pt x="0" y="3404"/>
                    <a:pt x="982" y="4385"/>
                    <a:pt x="2191" y="4385"/>
                  </a:cubicBezTo>
                  <a:cubicBezTo>
                    <a:pt x="3402" y="4385"/>
                    <a:pt x="4383" y="3404"/>
                    <a:pt x="4383" y="2193"/>
                  </a:cubicBezTo>
                  <a:cubicBezTo>
                    <a:pt x="4383" y="982"/>
                    <a:pt x="3402" y="1"/>
                    <a:pt x="2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0" name="Google Shape;1500;p40"/>
            <p:cNvSpPr/>
            <p:nvPr/>
          </p:nvSpPr>
          <p:spPr>
            <a:xfrm>
              <a:off x="5395875" y="3387725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0"/>
                  </a:moveTo>
                  <a:cubicBezTo>
                    <a:pt x="982" y="0"/>
                    <a:pt x="1" y="982"/>
                    <a:pt x="1" y="2193"/>
                  </a:cubicBezTo>
                  <a:cubicBezTo>
                    <a:pt x="1" y="3403"/>
                    <a:pt x="982" y="4385"/>
                    <a:pt x="2193" y="4385"/>
                  </a:cubicBezTo>
                  <a:cubicBezTo>
                    <a:pt x="3403" y="4385"/>
                    <a:pt x="4384" y="3403"/>
                    <a:pt x="4384" y="2193"/>
                  </a:cubicBezTo>
                  <a:cubicBezTo>
                    <a:pt x="4384" y="982"/>
                    <a:pt x="3403" y="0"/>
                    <a:pt x="21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1" name="Google Shape;1501;p40"/>
            <p:cNvSpPr/>
            <p:nvPr/>
          </p:nvSpPr>
          <p:spPr>
            <a:xfrm>
              <a:off x="5327225" y="204755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1" y="1463"/>
                  </a:cubicBezTo>
                  <a:cubicBezTo>
                    <a:pt x="1133" y="1463"/>
                    <a:pt x="1461" y="1135"/>
                    <a:pt x="1461" y="731"/>
                  </a:cubicBezTo>
                  <a:cubicBezTo>
                    <a:pt x="1461" y="328"/>
                    <a:pt x="1133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2" name="Google Shape;1502;p40"/>
            <p:cNvSpPr/>
            <p:nvPr/>
          </p:nvSpPr>
          <p:spPr>
            <a:xfrm>
              <a:off x="4873475" y="107580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4"/>
                    <a:pt x="327" y="1462"/>
                    <a:pt x="731" y="1462"/>
                  </a:cubicBezTo>
                  <a:cubicBezTo>
                    <a:pt x="1134" y="1462"/>
                    <a:pt x="1461" y="1134"/>
                    <a:pt x="1461" y="731"/>
                  </a:cubicBezTo>
                  <a:cubicBezTo>
                    <a:pt x="1461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3" name="Google Shape;1503;p40"/>
            <p:cNvSpPr/>
            <p:nvPr/>
          </p:nvSpPr>
          <p:spPr>
            <a:xfrm>
              <a:off x="5221675" y="1834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4" name="Google Shape;1504;p40"/>
            <p:cNvSpPr/>
            <p:nvPr/>
          </p:nvSpPr>
          <p:spPr>
            <a:xfrm>
              <a:off x="5373750" y="2669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0" y="328"/>
                    <a:pt x="0" y="732"/>
                  </a:cubicBezTo>
                  <a:cubicBezTo>
                    <a:pt x="0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5" name="Google Shape;1505;p40"/>
            <p:cNvSpPr/>
            <p:nvPr/>
          </p:nvSpPr>
          <p:spPr>
            <a:xfrm>
              <a:off x="5387700" y="28533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6" name="Google Shape;1506;p40"/>
            <p:cNvSpPr/>
            <p:nvPr/>
          </p:nvSpPr>
          <p:spPr>
            <a:xfrm>
              <a:off x="5361650" y="24670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2" y="1461"/>
                  </a:cubicBezTo>
                  <a:cubicBezTo>
                    <a:pt x="1135" y="1461"/>
                    <a:pt x="1462" y="1133"/>
                    <a:pt x="1462" y="730"/>
                  </a:cubicBezTo>
                  <a:cubicBezTo>
                    <a:pt x="1462" y="326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7" name="Google Shape;1507;p40"/>
            <p:cNvSpPr/>
            <p:nvPr/>
          </p:nvSpPr>
          <p:spPr>
            <a:xfrm>
              <a:off x="5341550" y="2235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4" y="1462"/>
                    <a:pt x="1462" y="1135"/>
                    <a:pt x="1462" y="731"/>
                  </a:cubicBezTo>
                  <a:cubicBezTo>
                    <a:pt x="1462" y="328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8" name="Google Shape;1508;p40"/>
            <p:cNvSpPr/>
            <p:nvPr/>
          </p:nvSpPr>
          <p:spPr>
            <a:xfrm>
              <a:off x="4909550" y="1510625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9" name="Google Shape;1509;p40"/>
            <p:cNvSpPr/>
            <p:nvPr/>
          </p:nvSpPr>
          <p:spPr>
            <a:xfrm>
              <a:off x="5044100" y="168192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8"/>
                    <a:pt x="1" y="731"/>
                  </a:cubicBezTo>
                  <a:cubicBezTo>
                    <a:pt x="1" y="1134"/>
                    <a:pt x="327" y="1461"/>
                    <a:pt x="731" y="1461"/>
                  </a:cubicBezTo>
                  <a:cubicBezTo>
                    <a:pt x="1134" y="1461"/>
                    <a:pt x="1461" y="1134"/>
                    <a:pt x="1461" y="731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0" name="Google Shape;1510;p40"/>
            <p:cNvSpPr/>
            <p:nvPr/>
          </p:nvSpPr>
          <p:spPr>
            <a:xfrm>
              <a:off x="4936175" y="8438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1" name="Google Shape;1511;p40"/>
            <p:cNvSpPr/>
            <p:nvPr/>
          </p:nvSpPr>
          <p:spPr>
            <a:xfrm>
              <a:off x="5133850" y="6130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2" name="Google Shape;1512;p40"/>
            <p:cNvSpPr/>
            <p:nvPr/>
          </p:nvSpPr>
          <p:spPr>
            <a:xfrm>
              <a:off x="5245975" y="4424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3" name="Google Shape;1513;p40"/>
            <p:cNvSpPr/>
            <p:nvPr/>
          </p:nvSpPr>
          <p:spPr>
            <a:xfrm>
              <a:off x="5414063" y="3405938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4" name="Google Shape;1514;p40"/>
            <p:cNvSpPr/>
            <p:nvPr/>
          </p:nvSpPr>
          <p:spPr>
            <a:xfrm>
              <a:off x="5407211" y="3113013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15" name="Google Shape;1515;p40"/>
          <p:cNvGrpSpPr/>
          <p:nvPr/>
        </p:nvGrpSpPr>
        <p:grpSpPr>
          <a:xfrm flipH="1" rot="-5400000">
            <a:off x="6036795" y="-136024"/>
            <a:ext cx="4482760" cy="4754793"/>
            <a:chOff x="4204225" y="2144350"/>
            <a:chExt cx="2159950" cy="2291025"/>
          </a:xfrm>
        </p:grpSpPr>
        <p:sp>
          <p:nvSpPr>
            <p:cNvPr id="1516" name="Google Shape;1516;p40"/>
            <p:cNvSpPr/>
            <p:nvPr/>
          </p:nvSpPr>
          <p:spPr>
            <a:xfrm>
              <a:off x="4204225" y="2168700"/>
              <a:ext cx="2138575" cy="2242350"/>
            </a:xfrm>
            <a:custGeom>
              <a:rect b="b" l="l" r="r" t="t"/>
              <a:pathLst>
                <a:path extrusionOk="0" h="89694" w="85543">
                  <a:moveTo>
                    <a:pt x="84207" y="0"/>
                  </a:moveTo>
                  <a:cubicBezTo>
                    <a:pt x="83895" y="0"/>
                    <a:pt x="83583" y="119"/>
                    <a:pt x="83345" y="357"/>
                  </a:cubicBezTo>
                  <a:lnTo>
                    <a:pt x="69442" y="14262"/>
                  </a:lnTo>
                  <a:cubicBezTo>
                    <a:pt x="69394" y="14308"/>
                    <a:pt x="69330" y="14335"/>
                    <a:pt x="69263" y="14335"/>
                  </a:cubicBezTo>
                  <a:lnTo>
                    <a:pt x="49162" y="14335"/>
                  </a:lnTo>
                  <a:cubicBezTo>
                    <a:pt x="47913" y="14335"/>
                    <a:pt x="46690" y="14842"/>
                    <a:pt x="45806" y="15725"/>
                  </a:cubicBezTo>
                  <a:lnTo>
                    <a:pt x="32790" y="28742"/>
                  </a:lnTo>
                  <a:cubicBezTo>
                    <a:pt x="32741" y="28790"/>
                    <a:pt x="32662" y="28819"/>
                    <a:pt x="32577" y="28822"/>
                  </a:cubicBezTo>
                  <a:cubicBezTo>
                    <a:pt x="23839" y="28988"/>
                    <a:pt x="15651" y="32519"/>
                    <a:pt x="9519" y="38765"/>
                  </a:cubicBezTo>
                  <a:cubicBezTo>
                    <a:pt x="3380" y="45017"/>
                    <a:pt x="0" y="53287"/>
                    <a:pt x="0" y="62050"/>
                  </a:cubicBezTo>
                  <a:lnTo>
                    <a:pt x="0" y="65766"/>
                  </a:lnTo>
                  <a:cubicBezTo>
                    <a:pt x="0" y="67016"/>
                    <a:pt x="507" y="68239"/>
                    <a:pt x="1390" y="69123"/>
                  </a:cubicBezTo>
                  <a:lnTo>
                    <a:pt x="21604" y="89336"/>
                  </a:lnTo>
                  <a:cubicBezTo>
                    <a:pt x="21841" y="89574"/>
                    <a:pt x="22153" y="89693"/>
                    <a:pt x="22465" y="89694"/>
                  </a:cubicBezTo>
                  <a:lnTo>
                    <a:pt x="22465" y="89694"/>
                  </a:lnTo>
                  <a:cubicBezTo>
                    <a:pt x="22777" y="89693"/>
                    <a:pt x="23089" y="89574"/>
                    <a:pt x="23326" y="89336"/>
                  </a:cubicBezTo>
                  <a:cubicBezTo>
                    <a:pt x="23802" y="88861"/>
                    <a:pt x="23802" y="88090"/>
                    <a:pt x="23326" y="87614"/>
                  </a:cubicBezTo>
                  <a:lnTo>
                    <a:pt x="3112" y="67401"/>
                  </a:lnTo>
                  <a:cubicBezTo>
                    <a:pt x="2682" y="66970"/>
                    <a:pt x="2435" y="66375"/>
                    <a:pt x="2435" y="65766"/>
                  </a:cubicBezTo>
                  <a:lnTo>
                    <a:pt x="2435" y="62050"/>
                  </a:lnTo>
                  <a:cubicBezTo>
                    <a:pt x="2435" y="53930"/>
                    <a:pt x="5568" y="46266"/>
                    <a:pt x="11257" y="40471"/>
                  </a:cubicBezTo>
                  <a:cubicBezTo>
                    <a:pt x="16939" y="34683"/>
                    <a:pt x="24527" y="31411"/>
                    <a:pt x="32624" y="31257"/>
                  </a:cubicBezTo>
                  <a:cubicBezTo>
                    <a:pt x="33344" y="31243"/>
                    <a:pt x="34015" y="30961"/>
                    <a:pt x="34512" y="30464"/>
                  </a:cubicBezTo>
                  <a:lnTo>
                    <a:pt x="47528" y="17448"/>
                  </a:lnTo>
                  <a:cubicBezTo>
                    <a:pt x="47958" y="17018"/>
                    <a:pt x="48554" y="16771"/>
                    <a:pt x="49162" y="16771"/>
                  </a:cubicBezTo>
                  <a:lnTo>
                    <a:pt x="69263" y="16771"/>
                  </a:lnTo>
                  <a:cubicBezTo>
                    <a:pt x="69971" y="16771"/>
                    <a:pt x="70664" y="16484"/>
                    <a:pt x="71164" y="15984"/>
                  </a:cubicBezTo>
                  <a:lnTo>
                    <a:pt x="85067" y="2079"/>
                  </a:lnTo>
                  <a:cubicBezTo>
                    <a:pt x="85543" y="1605"/>
                    <a:pt x="85543" y="833"/>
                    <a:pt x="85067" y="357"/>
                  </a:cubicBezTo>
                  <a:cubicBezTo>
                    <a:pt x="84830" y="119"/>
                    <a:pt x="84518" y="0"/>
                    <a:pt x="84207" y="0"/>
                  </a:cubicBezTo>
                  <a:close/>
                  <a:moveTo>
                    <a:pt x="22465" y="89694"/>
                  </a:moveTo>
                  <a:cubicBezTo>
                    <a:pt x="22465" y="89694"/>
                    <a:pt x="22464" y="89694"/>
                    <a:pt x="22464" y="89694"/>
                  </a:cubicBezTo>
                  <a:lnTo>
                    <a:pt x="22465" y="89694"/>
                  </a:lnTo>
                  <a:cubicBezTo>
                    <a:pt x="22465" y="89694"/>
                    <a:pt x="22465" y="89694"/>
                    <a:pt x="22465" y="896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7" name="Google Shape;1517;p40"/>
            <p:cNvSpPr/>
            <p:nvPr/>
          </p:nvSpPr>
          <p:spPr>
            <a:xfrm>
              <a:off x="6254575" y="2144350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4"/>
                    <a:pt x="982" y="4385"/>
                    <a:pt x="2193" y="4385"/>
                  </a:cubicBezTo>
                  <a:cubicBezTo>
                    <a:pt x="3402" y="4385"/>
                    <a:pt x="4384" y="3404"/>
                    <a:pt x="4384" y="2193"/>
                  </a:cubicBezTo>
                  <a:cubicBezTo>
                    <a:pt x="4384" y="982"/>
                    <a:pt x="3402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8" name="Google Shape;1518;p40"/>
            <p:cNvSpPr/>
            <p:nvPr/>
          </p:nvSpPr>
          <p:spPr>
            <a:xfrm>
              <a:off x="4715200" y="4325775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2"/>
                  </a:cubicBezTo>
                  <a:cubicBezTo>
                    <a:pt x="1" y="3403"/>
                    <a:pt x="982" y="4384"/>
                    <a:pt x="2193" y="4384"/>
                  </a:cubicBezTo>
                  <a:cubicBezTo>
                    <a:pt x="3404" y="4384"/>
                    <a:pt x="4385" y="3403"/>
                    <a:pt x="4385" y="2192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9" name="Google Shape;1519;p40"/>
            <p:cNvSpPr/>
            <p:nvPr/>
          </p:nvSpPr>
          <p:spPr>
            <a:xfrm>
              <a:off x="4477325" y="3113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6" y="0"/>
                    <a:pt x="0" y="328"/>
                    <a:pt x="0" y="731"/>
                  </a:cubicBezTo>
                  <a:cubicBezTo>
                    <a:pt x="0" y="1135"/>
                    <a:pt x="326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0" name="Google Shape;1520;p40"/>
            <p:cNvSpPr/>
            <p:nvPr/>
          </p:nvSpPr>
          <p:spPr>
            <a:xfrm>
              <a:off x="4648175" y="29909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1" name="Google Shape;1521;p40"/>
            <p:cNvSpPr/>
            <p:nvPr/>
          </p:nvSpPr>
          <p:spPr>
            <a:xfrm>
              <a:off x="4939350" y="29022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4"/>
                    <a:pt x="328" y="1462"/>
                    <a:pt x="731" y="1462"/>
                  </a:cubicBezTo>
                  <a:cubicBezTo>
                    <a:pt x="1135" y="1462"/>
                    <a:pt x="1461" y="1134"/>
                    <a:pt x="1461" y="731"/>
                  </a:cubicBezTo>
                  <a:cubicBezTo>
                    <a:pt x="1461" y="327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2" name="Google Shape;1522;p40"/>
            <p:cNvSpPr/>
            <p:nvPr/>
          </p:nvSpPr>
          <p:spPr>
            <a:xfrm>
              <a:off x="5783075" y="2536500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1"/>
                    <a:pt x="731" y="1461"/>
                  </a:cubicBezTo>
                  <a:cubicBezTo>
                    <a:pt x="1134" y="1461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3" name="Google Shape;1523;p40"/>
            <p:cNvSpPr/>
            <p:nvPr/>
          </p:nvSpPr>
          <p:spPr>
            <a:xfrm>
              <a:off x="5538875" y="25365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4" name="Google Shape;1524;p40"/>
            <p:cNvSpPr/>
            <p:nvPr/>
          </p:nvSpPr>
          <p:spPr>
            <a:xfrm>
              <a:off x="5327725" y="259197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6"/>
                    <a:pt x="1" y="730"/>
                  </a:cubicBezTo>
                  <a:cubicBezTo>
                    <a:pt x="1" y="1133"/>
                    <a:pt x="327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5" name="Google Shape;1525;p40"/>
            <p:cNvSpPr/>
            <p:nvPr/>
          </p:nvSpPr>
          <p:spPr>
            <a:xfrm>
              <a:off x="4483500" y="40996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7"/>
                    <a:pt x="1" y="731"/>
                  </a:cubicBezTo>
                  <a:cubicBezTo>
                    <a:pt x="1" y="1134"/>
                    <a:pt x="328" y="1461"/>
                    <a:pt x="732" y="1461"/>
                  </a:cubicBezTo>
                  <a:cubicBezTo>
                    <a:pt x="1135" y="1461"/>
                    <a:pt x="1462" y="1134"/>
                    <a:pt x="1462" y="731"/>
                  </a:cubicBezTo>
                  <a:cubicBezTo>
                    <a:pt x="1462" y="327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6" name="Google Shape;1526;p40"/>
            <p:cNvSpPr/>
            <p:nvPr/>
          </p:nvSpPr>
          <p:spPr>
            <a:xfrm>
              <a:off x="5147625" y="27706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1" y="1"/>
                  </a:moveTo>
                  <a:cubicBezTo>
                    <a:pt x="328" y="1"/>
                    <a:pt x="1" y="329"/>
                    <a:pt x="1" y="732"/>
                  </a:cubicBezTo>
                  <a:cubicBezTo>
                    <a:pt x="1" y="1135"/>
                    <a:pt x="328" y="1463"/>
                    <a:pt x="731" y="1463"/>
                  </a:cubicBezTo>
                  <a:cubicBezTo>
                    <a:pt x="1135" y="1463"/>
                    <a:pt x="1463" y="1135"/>
                    <a:pt x="1463" y="732"/>
                  </a:cubicBezTo>
                  <a:cubicBezTo>
                    <a:pt x="1463" y="329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7" name="Google Shape;1527;p40"/>
            <p:cNvSpPr/>
            <p:nvPr/>
          </p:nvSpPr>
          <p:spPr>
            <a:xfrm>
              <a:off x="4225350" y="35764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8" name="Google Shape;1528;p40"/>
            <p:cNvSpPr/>
            <p:nvPr/>
          </p:nvSpPr>
          <p:spPr>
            <a:xfrm>
              <a:off x="4290150" y="33592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9" name="Google Shape;1529;p40"/>
            <p:cNvSpPr/>
            <p:nvPr/>
          </p:nvSpPr>
          <p:spPr>
            <a:xfrm>
              <a:off x="4271875" y="38878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1" y="328"/>
                    <a:pt x="1" y="732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0" name="Google Shape;1530;p40"/>
            <p:cNvSpPr/>
            <p:nvPr/>
          </p:nvSpPr>
          <p:spPr>
            <a:xfrm>
              <a:off x="5972075" y="24999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1" name="Google Shape;1531;p40"/>
            <p:cNvSpPr/>
            <p:nvPr/>
          </p:nvSpPr>
          <p:spPr>
            <a:xfrm>
              <a:off x="6272763" y="216255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2" name="Google Shape;1532;p40"/>
            <p:cNvSpPr/>
            <p:nvPr/>
          </p:nvSpPr>
          <p:spPr>
            <a:xfrm>
              <a:off x="6126525" y="23463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3" name="Google Shape;1533;p40"/>
            <p:cNvSpPr/>
            <p:nvPr/>
          </p:nvSpPr>
          <p:spPr>
            <a:xfrm>
              <a:off x="4733413" y="43439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34" name="Google Shape;1534;p40"/>
          <p:cNvSpPr txBox="1"/>
          <p:nvPr>
            <p:ph type="title"/>
          </p:nvPr>
        </p:nvSpPr>
        <p:spPr>
          <a:xfrm flipH="1">
            <a:off x="633750" y="3177075"/>
            <a:ext cx="5138700" cy="107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/>
              <a:t>Personalizacija</a:t>
            </a:r>
            <a:endParaRPr sz="5200"/>
          </a:p>
        </p:txBody>
      </p:sp>
      <p:sp>
        <p:nvSpPr>
          <p:cNvPr id="1535" name="Google Shape;1535;p40"/>
          <p:cNvSpPr txBox="1"/>
          <p:nvPr>
            <p:ph idx="4294967295" type="title"/>
          </p:nvPr>
        </p:nvSpPr>
        <p:spPr>
          <a:xfrm>
            <a:off x="633750" y="2542000"/>
            <a:ext cx="11808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9" name="Shape 1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" name="Google Shape;1540;p41"/>
          <p:cNvSpPr txBox="1"/>
          <p:nvPr>
            <p:ph idx="1" type="subTitle"/>
          </p:nvPr>
        </p:nvSpPr>
        <p:spPr>
          <a:xfrm>
            <a:off x="4403665" y="982503"/>
            <a:ext cx="16383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Pametni podovi, infrared kamere</a:t>
            </a:r>
            <a:endParaRPr/>
          </a:p>
        </p:txBody>
      </p:sp>
      <p:sp>
        <p:nvSpPr>
          <p:cNvPr id="1541" name="Google Shape;1541;p41"/>
          <p:cNvSpPr txBox="1"/>
          <p:nvPr>
            <p:ph idx="2" type="subTitle"/>
          </p:nvPr>
        </p:nvSpPr>
        <p:spPr>
          <a:xfrm>
            <a:off x="6736975" y="1711552"/>
            <a:ext cx="16383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Meteorološki uslovi</a:t>
            </a:r>
            <a:endParaRPr/>
          </a:p>
        </p:txBody>
      </p:sp>
      <p:sp>
        <p:nvSpPr>
          <p:cNvPr id="1542" name="Google Shape;1542;p41"/>
          <p:cNvSpPr txBox="1"/>
          <p:nvPr>
            <p:ph idx="3" type="subTitle"/>
          </p:nvPr>
        </p:nvSpPr>
        <p:spPr>
          <a:xfrm>
            <a:off x="4403665" y="2516195"/>
            <a:ext cx="16383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Telefon, pametni sat</a:t>
            </a:r>
            <a:endParaRPr/>
          </a:p>
        </p:txBody>
      </p:sp>
      <p:sp>
        <p:nvSpPr>
          <p:cNvPr id="1543" name="Google Shape;1543;p41"/>
          <p:cNvSpPr txBox="1"/>
          <p:nvPr>
            <p:ph idx="4" type="subTitle"/>
          </p:nvPr>
        </p:nvSpPr>
        <p:spPr>
          <a:xfrm>
            <a:off x="6736975" y="2988275"/>
            <a:ext cx="1730700" cy="66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Rush hour, praznici, događaji, protesti</a:t>
            </a:r>
            <a:endParaRPr/>
          </a:p>
        </p:txBody>
      </p:sp>
      <p:sp>
        <p:nvSpPr>
          <p:cNvPr id="1544" name="Google Shape;1544;p41"/>
          <p:cNvSpPr txBox="1"/>
          <p:nvPr>
            <p:ph idx="5" type="subTitle"/>
          </p:nvPr>
        </p:nvSpPr>
        <p:spPr>
          <a:xfrm>
            <a:off x="4403665" y="613641"/>
            <a:ext cx="1638300" cy="40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Senzori</a:t>
            </a:r>
            <a:endParaRPr/>
          </a:p>
        </p:txBody>
      </p:sp>
      <p:sp>
        <p:nvSpPr>
          <p:cNvPr id="1545" name="Google Shape;1545;p41"/>
          <p:cNvSpPr txBox="1"/>
          <p:nvPr>
            <p:ph idx="6" type="subTitle"/>
          </p:nvPr>
        </p:nvSpPr>
        <p:spPr>
          <a:xfrm>
            <a:off x="6736975" y="1157380"/>
            <a:ext cx="1638300" cy="59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Vremenske stanice</a:t>
            </a:r>
            <a:endParaRPr/>
          </a:p>
        </p:txBody>
      </p:sp>
      <p:sp>
        <p:nvSpPr>
          <p:cNvPr id="1546" name="Google Shape;1546;p41"/>
          <p:cNvSpPr txBox="1"/>
          <p:nvPr>
            <p:ph idx="7" type="subTitle"/>
          </p:nvPr>
        </p:nvSpPr>
        <p:spPr>
          <a:xfrm>
            <a:off x="4403675" y="1961909"/>
            <a:ext cx="1638300" cy="592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Mobilni uređaji</a:t>
            </a:r>
            <a:endParaRPr/>
          </a:p>
        </p:txBody>
      </p:sp>
      <p:sp>
        <p:nvSpPr>
          <p:cNvPr id="1547" name="Google Shape;1547;p41"/>
          <p:cNvSpPr txBox="1"/>
          <p:nvPr>
            <p:ph idx="8" type="subTitle"/>
          </p:nvPr>
        </p:nvSpPr>
        <p:spPr>
          <a:xfrm>
            <a:off x="6736972" y="2619408"/>
            <a:ext cx="1638300" cy="407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Kalendar</a:t>
            </a:r>
            <a:endParaRPr/>
          </a:p>
        </p:txBody>
      </p:sp>
      <p:sp>
        <p:nvSpPr>
          <p:cNvPr id="1548" name="Google Shape;1548;p41"/>
          <p:cNvSpPr txBox="1"/>
          <p:nvPr>
            <p:ph type="title"/>
          </p:nvPr>
        </p:nvSpPr>
        <p:spPr>
          <a:xfrm>
            <a:off x="576750" y="539500"/>
            <a:ext cx="2889600" cy="115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900"/>
              <a:t>Personalizacija - Parametri</a:t>
            </a:r>
            <a:endParaRPr sz="2900"/>
          </a:p>
        </p:txBody>
      </p:sp>
      <p:grpSp>
        <p:nvGrpSpPr>
          <p:cNvPr id="1549" name="Google Shape;1549;p41"/>
          <p:cNvGrpSpPr/>
          <p:nvPr/>
        </p:nvGrpSpPr>
        <p:grpSpPr>
          <a:xfrm flipH="1" rot="-5400000">
            <a:off x="4723894" y="831080"/>
            <a:ext cx="4030101" cy="1211247"/>
            <a:chOff x="430469" y="4172355"/>
            <a:chExt cx="4030101" cy="1211247"/>
          </a:xfrm>
        </p:grpSpPr>
        <p:grpSp>
          <p:nvGrpSpPr>
            <p:cNvPr id="1550" name="Google Shape;1550;p41"/>
            <p:cNvGrpSpPr/>
            <p:nvPr/>
          </p:nvGrpSpPr>
          <p:grpSpPr>
            <a:xfrm flipH="1" rot="5538019">
              <a:off x="1919568" y="2782430"/>
              <a:ext cx="1051902" cy="3991097"/>
              <a:chOff x="5485075" y="3521900"/>
              <a:chExt cx="506850" cy="1923075"/>
            </a:xfrm>
          </p:grpSpPr>
          <p:sp>
            <p:nvSpPr>
              <p:cNvPr id="1551" name="Google Shape;1551;p41"/>
              <p:cNvSpPr/>
              <p:nvPr/>
            </p:nvSpPr>
            <p:spPr>
              <a:xfrm>
                <a:off x="5485075" y="3546250"/>
                <a:ext cx="483200" cy="1898725"/>
              </a:xfrm>
              <a:custGeom>
                <a:rect b="b" l="l" r="r" t="t"/>
                <a:pathLst>
                  <a:path extrusionOk="0" h="75949" w="19328">
                    <a:moveTo>
                      <a:pt x="18079" y="1"/>
                    </a:moveTo>
                    <a:cubicBezTo>
                      <a:pt x="17765" y="1"/>
                      <a:pt x="17475" y="122"/>
                      <a:pt x="17258" y="320"/>
                    </a:cubicBezTo>
                    <a:cubicBezTo>
                      <a:pt x="17028" y="531"/>
                      <a:pt x="16878" y="829"/>
                      <a:pt x="16865" y="1166"/>
                    </a:cubicBezTo>
                    <a:lnTo>
                      <a:pt x="14279" y="60154"/>
                    </a:lnTo>
                    <a:cubicBezTo>
                      <a:pt x="14258" y="60637"/>
                      <a:pt x="13888" y="61430"/>
                      <a:pt x="13531" y="61756"/>
                    </a:cubicBezTo>
                    <a:lnTo>
                      <a:pt x="0" y="74152"/>
                    </a:lnTo>
                    <a:lnTo>
                      <a:pt x="1646" y="75948"/>
                    </a:lnTo>
                    <a:lnTo>
                      <a:pt x="15177" y="63552"/>
                    </a:lnTo>
                    <a:cubicBezTo>
                      <a:pt x="16003" y="62796"/>
                      <a:pt x="16664" y="61381"/>
                      <a:pt x="16713" y="60260"/>
                    </a:cubicBezTo>
                    <a:lnTo>
                      <a:pt x="19298" y="1272"/>
                    </a:lnTo>
                    <a:cubicBezTo>
                      <a:pt x="19327" y="600"/>
                      <a:pt x="18806" y="32"/>
                      <a:pt x="18134" y="2"/>
                    </a:cubicBezTo>
                    <a:cubicBezTo>
                      <a:pt x="18115" y="1"/>
                      <a:pt x="18097" y="1"/>
                      <a:pt x="180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2" name="Google Shape;1552;p41"/>
              <p:cNvSpPr/>
              <p:nvPr/>
            </p:nvSpPr>
            <p:spPr>
              <a:xfrm>
                <a:off x="5882300" y="352190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1" y="0"/>
                      <a:pt x="0" y="983"/>
                      <a:pt x="0" y="2192"/>
                    </a:cubicBezTo>
                    <a:cubicBezTo>
                      <a:pt x="0" y="3403"/>
                      <a:pt x="981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3" name="Google Shape;1553;p41"/>
              <p:cNvSpPr/>
              <p:nvPr/>
            </p:nvSpPr>
            <p:spPr>
              <a:xfrm>
                <a:off x="5859550" y="4861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4" name="Google Shape;1554;p41"/>
              <p:cNvSpPr/>
              <p:nvPr/>
            </p:nvSpPr>
            <p:spPr>
              <a:xfrm>
                <a:off x="5761175" y="51548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8"/>
                      <a:pt x="1" y="730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2" y="1134"/>
                      <a:pt x="1462" y="730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5" name="Google Shape;1555;p41"/>
              <p:cNvSpPr/>
              <p:nvPr/>
            </p:nvSpPr>
            <p:spPr>
              <a:xfrm>
                <a:off x="5885350" y="423897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6" name="Google Shape;1556;p41"/>
              <p:cNvSpPr/>
              <p:nvPr/>
            </p:nvSpPr>
            <p:spPr>
              <a:xfrm>
                <a:off x="5893747" y="4039477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7" name="Google Shape;1557;p41"/>
              <p:cNvSpPr/>
              <p:nvPr/>
            </p:nvSpPr>
            <p:spPr>
              <a:xfrm>
                <a:off x="5880000" y="444130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8" name="Google Shape;1558;p41"/>
              <p:cNvSpPr/>
              <p:nvPr/>
            </p:nvSpPr>
            <p:spPr>
              <a:xfrm>
                <a:off x="5867650" y="46738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2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9" name="Google Shape;1559;p41"/>
              <p:cNvSpPr/>
              <p:nvPr/>
            </p:nvSpPr>
            <p:spPr>
              <a:xfrm>
                <a:off x="5588800" y="531275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4"/>
                      <a:pt x="328" y="1462"/>
                      <a:pt x="731" y="1462"/>
                    </a:cubicBezTo>
                    <a:cubicBezTo>
                      <a:pt x="1134" y="1462"/>
                      <a:pt x="1461" y="1134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0" name="Google Shape;1560;p41"/>
              <p:cNvSpPr/>
              <p:nvPr/>
            </p:nvSpPr>
            <p:spPr>
              <a:xfrm>
                <a:off x="5900013" y="3540113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61" name="Google Shape;1561;p41"/>
            <p:cNvSpPr/>
            <p:nvPr/>
          </p:nvSpPr>
          <p:spPr>
            <a:xfrm flipH="1" rot="5538019">
              <a:off x="3788155" y="4406606"/>
              <a:ext cx="75855" cy="75803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62" name="Google Shape;1562;p41"/>
          <p:cNvGrpSpPr/>
          <p:nvPr/>
        </p:nvGrpSpPr>
        <p:grpSpPr>
          <a:xfrm flipH="1">
            <a:off x="-580090" y="2179947"/>
            <a:ext cx="2186019" cy="4663683"/>
            <a:chOff x="3061750" y="2798625"/>
            <a:chExt cx="1053300" cy="2247125"/>
          </a:xfrm>
        </p:grpSpPr>
        <p:grpSp>
          <p:nvGrpSpPr>
            <p:cNvPr id="1563" name="Google Shape;1563;p41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564" name="Google Shape;1564;p41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5" name="Google Shape;1565;p41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6" name="Google Shape;1566;p41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7" name="Google Shape;1567;p41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8" name="Google Shape;1568;p41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69" name="Google Shape;1569;p41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0" name="Google Shape;1570;p41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1" name="Google Shape;1571;p41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2" name="Google Shape;1572;p41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3" name="Google Shape;1573;p41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4" name="Google Shape;1574;p41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5" name="Google Shape;1575;p41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6" name="Google Shape;1576;p41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7" name="Google Shape;1577;p41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78" name="Google Shape;1578;p41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79" name="Google Shape;1579;p41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0" name="Google Shape;1580;p41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1" name="Google Shape;1581;p41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82" name="Google Shape;1582;p41"/>
          <p:cNvGrpSpPr/>
          <p:nvPr/>
        </p:nvGrpSpPr>
        <p:grpSpPr>
          <a:xfrm rot="-10530056">
            <a:off x="3719729" y="223514"/>
            <a:ext cx="1358242" cy="6377897"/>
            <a:chOff x="4851025" y="424250"/>
            <a:chExt cx="654450" cy="3073100"/>
          </a:xfrm>
        </p:grpSpPr>
        <p:sp>
          <p:nvSpPr>
            <p:cNvPr id="1583" name="Google Shape;1583;p41"/>
            <p:cNvSpPr/>
            <p:nvPr/>
          </p:nvSpPr>
          <p:spPr>
            <a:xfrm>
              <a:off x="4851025" y="448600"/>
              <a:ext cx="631325" cy="3024400"/>
            </a:xfrm>
            <a:custGeom>
              <a:rect b="b" l="l" r="r" t="t"/>
              <a:pathLst>
                <a:path extrusionOk="0" h="120976" w="25253">
                  <a:moveTo>
                    <a:pt x="17263" y="1"/>
                  </a:moveTo>
                  <a:cubicBezTo>
                    <a:pt x="16919" y="1"/>
                    <a:pt x="16578" y="145"/>
                    <a:pt x="16337" y="427"/>
                  </a:cubicBezTo>
                  <a:lnTo>
                    <a:pt x="1215" y="18082"/>
                  </a:lnTo>
                  <a:cubicBezTo>
                    <a:pt x="486" y="18933"/>
                    <a:pt x="1" y="20417"/>
                    <a:pt x="87" y="21534"/>
                  </a:cubicBezTo>
                  <a:lnTo>
                    <a:pt x="1840" y="44229"/>
                  </a:lnTo>
                  <a:cubicBezTo>
                    <a:pt x="1927" y="45346"/>
                    <a:pt x="2634" y="46738"/>
                    <a:pt x="3486" y="47467"/>
                  </a:cubicBezTo>
                  <a:lnTo>
                    <a:pt x="17422" y="59405"/>
                  </a:lnTo>
                  <a:cubicBezTo>
                    <a:pt x="17790" y="59720"/>
                    <a:pt x="18186" y="60500"/>
                    <a:pt x="18223" y="60982"/>
                  </a:cubicBezTo>
                  <a:lnTo>
                    <a:pt x="22773" y="119851"/>
                  </a:lnTo>
                  <a:cubicBezTo>
                    <a:pt x="22798" y="120187"/>
                    <a:pt x="22958" y="120480"/>
                    <a:pt x="23194" y="120682"/>
                  </a:cubicBezTo>
                  <a:cubicBezTo>
                    <a:pt x="23409" y="120866"/>
                    <a:pt x="23686" y="120975"/>
                    <a:pt x="23985" y="120975"/>
                  </a:cubicBezTo>
                  <a:cubicBezTo>
                    <a:pt x="24016" y="120975"/>
                    <a:pt x="24048" y="120974"/>
                    <a:pt x="24081" y="120972"/>
                  </a:cubicBezTo>
                  <a:cubicBezTo>
                    <a:pt x="24752" y="120920"/>
                    <a:pt x="25253" y="120334"/>
                    <a:pt x="25201" y="119664"/>
                  </a:cubicBezTo>
                  <a:lnTo>
                    <a:pt x="20652" y="60795"/>
                  </a:lnTo>
                  <a:cubicBezTo>
                    <a:pt x="20565" y="59676"/>
                    <a:pt x="19858" y="58284"/>
                    <a:pt x="19007" y="57555"/>
                  </a:cubicBezTo>
                  <a:lnTo>
                    <a:pt x="5070" y="45618"/>
                  </a:lnTo>
                  <a:cubicBezTo>
                    <a:pt x="4702" y="45304"/>
                    <a:pt x="4306" y="44522"/>
                    <a:pt x="4269" y="44041"/>
                  </a:cubicBezTo>
                  <a:lnTo>
                    <a:pt x="2516" y="21347"/>
                  </a:lnTo>
                  <a:cubicBezTo>
                    <a:pt x="2478" y="20866"/>
                    <a:pt x="2750" y="20033"/>
                    <a:pt x="3065" y="19666"/>
                  </a:cubicBezTo>
                  <a:lnTo>
                    <a:pt x="18187" y="2011"/>
                  </a:lnTo>
                  <a:cubicBezTo>
                    <a:pt x="18624" y="1500"/>
                    <a:pt x="18564" y="732"/>
                    <a:pt x="18054" y="293"/>
                  </a:cubicBezTo>
                  <a:cubicBezTo>
                    <a:pt x="17825" y="97"/>
                    <a:pt x="17543" y="1"/>
                    <a:pt x="172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4" name="Google Shape;1584;p41"/>
            <p:cNvSpPr/>
            <p:nvPr/>
          </p:nvSpPr>
          <p:spPr>
            <a:xfrm>
              <a:off x="5227775" y="424250"/>
              <a:ext cx="109600" cy="109650"/>
            </a:xfrm>
            <a:custGeom>
              <a:rect b="b" l="l" r="r" t="t"/>
              <a:pathLst>
                <a:path extrusionOk="0" h="4386" w="4384">
                  <a:moveTo>
                    <a:pt x="2191" y="1"/>
                  </a:moveTo>
                  <a:cubicBezTo>
                    <a:pt x="982" y="1"/>
                    <a:pt x="0" y="982"/>
                    <a:pt x="0" y="2193"/>
                  </a:cubicBezTo>
                  <a:cubicBezTo>
                    <a:pt x="0" y="3404"/>
                    <a:pt x="982" y="4385"/>
                    <a:pt x="2191" y="4385"/>
                  </a:cubicBezTo>
                  <a:cubicBezTo>
                    <a:pt x="3402" y="4385"/>
                    <a:pt x="4383" y="3404"/>
                    <a:pt x="4383" y="2193"/>
                  </a:cubicBezTo>
                  <a:cubicBezTo>
                    <a:pt x="4383" y="982"/>
                    <a:pt x="3402" y="1"/>
                    <a:pt x="21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5" name="Google Shape;1585;p41"/>
            <p:cNvSpPr/>
            <p:nvPr/>
          </p:nvSpPr>
          <p:spPr>
            <a:xfrm>
              <a:off x="5395875" y="3387725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0"/>
                  </a:moveTo>
                  <a:cubicBezTo>
                    <a:pt x="982" y="0"/>
                    <a:pt x="1" y="982"/>
                    <a:pt x="1" y="2193"/>
                  </a:cubicBezTo>
                  <a:cubicBezTo>
                    <a:pt x="1" y="3403"/>
                    <a:pt x="982" y="4385"/>
                    <a:pt x="2193" y="4385"/>
                  </a:cubicBezTo>
                  <a:cubicBezTo>
                    <a:pt x="3403" y="4385"/>
                    <a:pt x="4384" y="3403"/>
                    <a:pt x="4384" y="2193"/>
                  </a:cubicBezTo>
                  <a:cubicBezTo>
                    <a:pt x="4384" y="982"/>
                    <a:pt x="3403" y="0"/>
                    <a:pt x="21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6" name="Google Shape;1586;p41"/>
            <p:cNvSpPr/>
            <p:nvPr/>
          </p:nvSpPr>
          <p:spPr>
            <a:xfrm>
              <a:off x="5327225" y="204755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1" y="1463"/>
                  </a:cubicBezTo>
                  <a:cubicBezTo>
                    <a:pt x="1133" y="1463"/>
                    <a:pt x="1461" y="1135"/>
                    <a:pt x="1461" y="731"/>
                  </a:cubicBezTo>
                  <a:cubicBezTo>
                    <a:pt x="1461" y="328"/>
                    <a:pt x="1133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7" name="Google Shape;1587;p41"/>
            <p:cNvSpPr/>
            <p:nvPr/>
          </p:nvSpPr>
          <p:spPr>
            <a:xfrm>
              <a:off x="4873475" y="107580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4"/>
                    <a:pt x="327" y="1462"/>
                    <a:pt x="731" y="1462"/>
                  </a:cubicBezTo>
                  <a:cubicBezTo>
                    <a:pt x="1134" y="1462"/>
                    <a:pt x="1461" y="1134"/>
                    <a:pt x="1461" y="731"/>
                  </a:cubicBezTo>
                  <a:cubicBezTo>
                    <a:pt x="1461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8" name="Google Shape;1588;p41"/>
            <p:cNvSpPr/>
            <p:nvPr/>
          </p:nvSpPr>
          <p:spPr>
            <a:xfrm>
              <a:off x="5221675" y="1834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9" name="Google Shape;1589;p41"/>
            <p:cNvSpPr/>
            <p:nvPr/>
          </p:nvSpPr>
          <p:spPr>
            <a:xfrm>
              <a:off x="5363964" y="2547387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0" y="328"/>
                    <a:pt x="0" y="732"/>
                  </a:cubicBezTo>
                  <a:cubicBezTo>
                    <a:pt x="0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0" name="Google Shape;1590;p41"/>
            <p:cNvSpPr/>
            <p:nvPr/>
          </p:nvSpPr>
          <p:spPr>
            <a:xfrm>
              <a:off x="5389610" y="2877064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1" name="Google Shape;1591;p41"/>
            <p:cNvSpPr/>
            <p:nvPr/>
          </p:nvSpPr>
          <p:spPr>
            <a:xfrm>
              <a:off x="5341550" y="2235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4" y="1462"/>
                    <a:pt x="1462" y="1135"/>
                    <a:pt x="1462" y="731"/>
                  </a:cubicBezTo>
                  <a:cubicBezTo>
                    <a:pt x="1462" y="328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2" name="Google Shape;1592;p41"/>
            <p:cNvSpPr/>
            <p:nvPr/>
          </p:nvSpPr>
          <p:spPr>
            <a:xfrm>
              <a:off x="4909550" y="1510625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3" name="Google Shape;1593;p41"/>
            <p:cNvSpPr/>
            <p:nvPr/>
          </p:nvSpPr>
          <p:spPr>
            <a:xfrm>
              <a:off x="5044100" y="168192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8"/>
                    <a:pt x="1" y="731"/>
                  </a:cubicBezTo>
                  <a:cubicBezTo>
                    <a:pt x="1" y="1134"/>
                    <a:pt x="327" y="1461"/>
                    <a:pt x="731" y="1461"/>
                  </a:cubicBezTo>
                  <a:cubicBezTo>
                    <a:pt x="1134" y="1461"/>
                    <a:pt x="1461" y="1134"/>
                    <a:pt x="1461" y="731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4" name="Google Shape;1594;p41"/>
            <p:cNvSpPr/>
            <p:nvPr/>
          </p:nvSpPr>
          <p:spPr>
            <a:xfrm>
              <a:off x="4936175" y="8438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5" name="Google Shape;1595;p41"/>
            <p:cNvSpPr/>
            <p:nvPr/>
          </p:nvSpPr>
          <p:spPr>
            <a:xfrm>
              <a:off x="5133850" y="6130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6" name="Google Shape;1596;p41"/>
            <p:cNvSpPr/>
            <p:nvPr/>
          </p:nvSpPr>
          <p:spPr>
            <a:xfrm>
              <a:off x="5245975" y="4424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7" name="Google Shape;1597;p41"/>
            <p:cNvSpPr/>
            <p:nvPr/>
          </p:nvSpPr>
          <p:spPr>
            <a:xfrm>
              <a:off x="5414063" y="3405938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98" name="Google Shape;1598;p41"/>
            <p:cNvSpPr/>
            <p:nvPr/>
          </p:nvSpPr>
          <p:spPr>
            <a:xfrm>
              <a:off x="5412223" y="3175328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2" name="Shape 1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3" name="Google Shape;1603;p42"/>
          <p:cNvGrpSpPr/>
          <p:nvPr/>
        </p:nvGrpSpPr>
        <p:grpSpPr>
          <a:xfrm flipH="1">
            <a:off x="5293794" y="1848965"/>
            <a:ext cx="236461" cy="3265143"/>
            <a:chOff x="5293794" y="-169825"/>
            <a:chExt cx="236461" cy="3265143"/>
          </a:xfrm>
        </p:grpSpPr>
        <p:grpSp>
          <p:nvGrpSpPr>
            <p:cNvPr id="1604" name="Google Shape;1604;p42"/>
            <p:cNvGrpSpPr/>
            <p:nvPr/>
          </p:nvGrpSpPr>
          <p:grpSpPr>
            <a:xfrm rot="5400000">
              <a:off x="3779454" y="1344516"/>
              <a:ext cx="3265143" cy="236461"/>
              <a:chOff x="-1874598" y="2447390"/>
              <a:chExt cx="3265143" cy="236461"/>
            </a:xfrm>
          </p:grpSpPr>
          <p:grpSp>
            <p:nvGrpSpPr>
              <p:cNvPr id="1605" name="Google Shape;1605;p42"/>
              <p:cNvGrpSpPr/>
              <p:nvPr/>
            </p:nvGrpSpPr>
            <p:grpSpPr>
              <a:xfrm>
                <a:off x="-1874598" y="2498870"/>
                <a:ext cx="3196800" cy="133500"/>
                <a:chOff x="-1874598" y="2498870"/>
                <a:chExt cx="3196800" cy="133500"/>
              </a:xfrm>
            </p:grpSpPr>
            <p:sp>
              <p:nvSpPr>
                <p:cNvPr id="1606" name="Google Shape;1606;p42"/>
                <p:cNvSpPr/>
                <p:nvPr/>
              </p:nvSpPr>
              <p:spPr>
                <a:xfrm>
                  <a:off x="-1874598" y="2498870"/>
                  <a:ext cx="3196800" cy="133500"/>
                </a:xfrm>
                <a:prstGeom prst="rect">
                  <a:avLst/>
                </a:prstGeom>
                <a:solidFill>
                  <a:schemeClr val="dk2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grpSp>
              <p:nvGrpSpPr>
                <p:cNvPr id="1607" name="Google Shape;1607;p42"/>
                <p:cNvGrpSpPr/>
                <p:nvPr/>
              </p:nvGrpSpPr>
              <p:grpSpPr>
                <a:xfrm>
                  <a:off x="-786240" y="2526176"/>
                  <a:ext cx="1779398" cy="78889"/>
                  <a:chOff x="-786240" y="2526176"/>
                  <a:chExt cx="1779398" cy="78889"/>
                </a:xfrm>
              </p:grpSpPr>
              <p:sp>
                <p:nvSpPr>
                  <p:cNvPr id="1608" name="Google Shape;1608;p42"/>
                  <p:cNvSpPr/>
                  <p:nvPr/>
                </p:nvSpPr>
                <p:spPr>
                  <a:xfrm rot="5261981">
                    <a:off x="15411" y="2527667"/>
                    <a:ext cx="75803" cy="75907"/>
                  </a:xfrm>
                  <a:custGeom>
                    <a:rect b="b" l="l" r="r" t="t"/>
                    <a:pathLst>
                      <a:path extrusionOk="0" h="1463" w="1461">
                        <a:moveTo>
                          <a:pt x="730" y="0"/>
                        </a:moveTo>
                        <a:cubicBezTo>
                          <a:pt x="328" y="0"/>
                          <a:pt x="0" y="328"/>
                          <a:pt x="0" y="731"/>
                        </a:cubicBezTo>
                        <a:cubicBezTo>
                          <a:pt x="0" y="1135"/>
                          <a:pt x="328" y="1462"/>
                          <a:pt x="730" y="1462"/>
                        </a:cubicBezTo>
                        <a:cubicBezTo>
                          <a:pt x="1134" y="1462"/>
                          <a:pt x="1461" y="1135"/>
                          <a:pt x="1461" y="731"/>
                        </a:cubicBezTo>
                        <a:cubicBezTo>
                          <a:pt x="1461" y="328"/>
                          <a:pt x="1134" y="0"/>
                          <a:pt x="730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609" name="Google Shape;1609;p42"/>
                  <p:cNvSpPr/>
                  <p:nvPr/>
                </p:nvSpPr>
                <p:spPr>
                  <a:xfrm rot="5261981">
                    <a:off x="465637" y="2527719"/>
                    <a:ext cx="75855" cy="75803"/>
                  </a:xfrm>
                  <a:custGeom>
                    <a:rect b="b" l="l" r="r" t="t"/>
                    <a:pathLst>
                      <a:path extrusionOk="0" h="1461" w="1462">
                        <a:moveTo>
                          <a:pt x="731" y="0"/>
                        </a:moveTo>
                        <a:cubicBezTo>
                          <a:pt x="328" y="0"/>
                          <a:pt x="1" y="326"/>
                          <a:pt x="1" y="730"/>
                        </a:cubicBezTo>
                        <a:cubicBezTo>
                          <a:pt x="1" y="1133"/>
                          <a:pt x="328" y="1461"/>
                          <a:pt x="731" y="1461"/>
                        </a:cubicBezTo>
                        <a:cubicBezTo>
                          <a:pt x="1135" y="1461"/>
                          <a:pt x="1461" y="1133"/>
                          <a:pt x="1461" y="730"/>
                        </a:cubicBezTo>
                        <a:cubicBezTo>
                          <a:pt x="1461" y="326"/>
                          <a:pt x="1135" y="0"/>
                          <a:pt x="73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610" name="Google Shape;1610;p42"/>
                  <p:cNvSpPr/>
                  <p:nvPr/>
                </p:nvSpPr>
                <p:spPr>
                  <a:xfrm rot="5261981">
                    <a:off x="-434894" y="2527719"/>
                    <a:ext cx="75907" cy="75803"/>
                  </a:xfrm>
                  <a:custGeom>
                    <a:rect b="b" l="l" r="r" t="t"/>
                    <a:pathLst>
                      <a:path extrusionOk="0" h="1461" w="1463">
                        <a:moveTo>
                          <a:pt x="732" y="0"/>
                        </a:moveTo>
                        <a:cubicBezTo>
                          <a:pt x="328" y="0"/>
                          <a:pt x="1" y="328"/>
                          <a:pt x="1" y="731"/>
                        </a:cubicBezTo>
                        <a:cubicBezTo>
                          <a:pt x="1" y="1135"/>
                          <a:pt x="328" y="1461"/>
                          <a:pt x="732" y="1461"/>
                        </a:cubicBezTo>
                        <a:cubicBezTo>
                          <a:pt x="1135" y="1461"/>
                          <a:pt x="1463" y="1135"/>
                          <a:pt x="1463" y="731"/>
                        </a:cubicBezTo>
                        <a:cubicBezTo>
                          <a:pt x="1463" y="328"/>
                          <a:pt x="1135" y="0"/>
                          <a:pt x="732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611" name="Google Shape;1611;p42"/>
                  <p:cNvSpPr/>
                  <p:nvPr/>
                </p:nvSpPr>
                <p:spPr>
                  <a:xfrm rot="5261981">
                    <a:off x="-784722" y="2527692"/>
                    <a:ext cx="75855" cy="75907"/>
                  </a:xfrm>
                  <a:custGeom>
                    <a:rect b="b" l="l" r="r" t="t"/>
                    <a:pathLst>
                      <a:path extrusionOk="0" h="1463" w="1462">
                        <a:moveTo>
                          <a:pt x="731" y="0"/>
                        </a:moveTo>
                        <a:cubicBezTo>
                          <a:pt x="327" y="0"/>
                          <a:pt x="1" y="328"/>
                          <a:pt x="1" y="732"/>
                        </a:cubicBezTo>
                        <a:cubicBezTo>
                          <a:pt x="1" y="1135"/>
                          <a:pt x="327" y="1462"/>
                          <a:pt x="731" y="1462"/>
                        </a:cubicBezTo>
                        <a:cubicBezTo>
                          <a:pt x="1135" y="1462"/>
                          <a:pt x="1461" y="1135"/>
                          <a:pt x="1461" y="732"/>
                        </a:cubicBezTo>
                        <a:cubicBezTo>
                          <a:pt x="1461" y="328"/>
                          <a:pt x="1135" y="0"/>
                          <a:pt x="73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  <p:sp>
                <p:nvSpPr>
                  <p:cNvPr id="1612" name="Google Shape;1612;p42"/>
                  <p:cNvSpPr/>
                  <p:nvPr/>
                </p:nvSpPr>
                <p:spPr>
                  <a:xfrm rot="5261981">
                    <a:off x="915838" y="2527719"/>
                    <a:ext cx="75855" cy="75803"/>
                  </a:xfrm>
                  <a:custGeom>
                    <a:rect b="b" l="l" r="r" t="t"/>
                    <a:pathLst>
                      <a:path extrusionOk="0" h="1461" w="1462">
                        <a:moveTo>
                          <a:pt x="731" y="0"/>
                        </a:moveTo>
                        <a:cubicBezTo>
                          <a:pt x="328" y="0"/>
                          <a:pt x="1" y="326"/>
                          <a:pt x="1" y="730"/>
                        </a:cubicBezTo>
                        <a:cubicBezTo>
                          <a:pt x="1" y="1133"/>
                          <a:pt x="328" y="1461"/>
                          <a:pt x="731" y="1461"/>
                        </a:cubicBezTo>
                        <a:cubicBezTo>
                          <a:pt x="1135" y="1461"/>
                          <a:pt x="1461" y="1133"/>
                          <a:pt x="1461" y="730"/>
                        </a:cubicBezTo>
                        <a:cubicBezTo>
                          <a:pt x="1461" y="326"/>
                          <a:pt x="1135" y="0"/>
                          <a:pt x="731" y="0"/>
                        </a:cubicBezTo>
                        <a:close/>
                      </a:path>
                    </a:pathLst>
                  </a:custGeom>
                  <a:solidFill>
                    <a:schemeClr val="dk1"/>
                  </a:solidFill>
                  <a:ln>
                    <a:noFill/>
                  </a:ln>
                </p:spPr>
                <p:txBody>
                  <a:bodyPr anchorCtr="0" anchor="ctr" bIns="91425" lIns="91425" spcFirstLastPara="1" rIns="91425" wrap="square" tIns="91425">
                    <a:noAutofit/>
                  </a:bodyPr>
                  <a:lstStyle/>
                  <a:p>
                    <a:pPr indent="0" lvl="0" marL="0" rtl="0" algn="l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r>
                      <a:t/>
                    </a:r>
                    <a:endParaRPr/>
                  </a:p>
                </p:txBody>
              </p:sp>
            </p:grpSp>
          </p:grpSp>
          <p:sp>
            <p:nvSpPr>
              <p:cNvPr id="1613" name="Google Shape;1613;p42"/>
              <p:cNvSpPr/>
              <p:nvPr/>
            </p:nvSpPr>
            <p:spPr>
              <a:xfrm rot="5261981">
                <a:off x="1158558" y="2451864"/>
                <a:ext cx="227513" cy="227513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1" y="0"/>
                      <a:pt x="0" y="983"/>
                      <a:pt x="0" y="2192"/>
                    </a:cubicBezTo>
                    <a:cubicBezTo>
                      <a:pt x="0" y="3403"/>
                      <a:pt x="981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14" name="Google Shape;1614;p42"/>
              <p:cNvSpPr/>
              <p:nvPr/>
            </p:nvSpPr>
            <p:spPr>
              <a:xfrm rot="5264191">
                <a:off x="1196262" y="2489615"/>
                <a:ext cx="151919" cy="151919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15" name="Google Shape;1615;p42"/>
            <p:cNvSpPr/>
            <p:nvPr/>
          </p:nvSpPr>
          <p:spPr>
            <a:xfrm rot="10661981">
              <a:off x="5374124" y="119932"/>
              <a:ext cx="75803" cy="75907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16" name="Google Shape;1616;p42"/>
          <p:cNvGrpSpPr/>
          <p:nvPr/>
        </p:nvGrpSpPr>
        <p:grpSpPr>
          <a:xfrm>
            <a:off x="5345275" y="-659823"/>
            <a:ext cx="133500" cy="3196800"/>
            <a:chOff x="5345275" y="-169825"/>
            <a:chExt cx="133500" cy="3196800"/>
          </a:xfrm>
        </p:grpSpPr>
        <p:grpSp>
          <p:nvGrpSpPr>
            <p:cNvPr id="1617" name="Google Shape;1617;p42"/>
            <p:cNvGrpSpPr/>
            <p:nvPr/>
          </p:nvGrpSpPr>
          <p:grpSpPr>
            <a:xfrm rot="5400000">
              <a:off x="3813625" y="1361825"/>
              <a:ext cx="3196800" cy="133500"/>
              <a:chOff x="-1874598" y="2498870"/>
              <a:chExt cx="3196800" cy="133500"/>
            </a:xfrm>
          </p:grpSpPr>
          <p:sp>
            <p:nvSpPr>
              <p:cNvPr id="1618" name="Google Shape;1618;p42"/>
              <p:cNvSpPr/>
              <p:nvPr/>
            </p:nvSpPr>
            <p:spPr>
              <a:xfrm>
                <a:off x="-1874598" y="2498870"/>
                <a:ext cx="3196800" cy="133500"/>
              </a:xfrm>
              <a:prstGeom prst="rect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grpSp>
            <p:nvGrpSpPr>
              <p:cNvPr id="1619" name="Google Shape;1619;p42"/>
              <p:cNvGrpSpPr/>
              <p:nvPr/>
            </p:nvGrpSpPr>
            <p:grpSpPr>
              <a:xfrm>
                <a:off x="-1115240" y="2526176"/>
                <a:ext cx="2108398" cy="78888"/>
                <a:chOff x="-1115240" y="2526176"/>
                <a:chExt cx="2108398" cy="78888"/>
              </a:xfrm>
            </p:grpSpPr>
            <p:sp>
              <p:nvSpPr>
                <p:cNvPr id="1620" name="Google Shape;1620;p42"/>
                <p:cNvSpPr/>
                <p:nvPr/>
              </p:nvSpPr>
              <p:spPr>
                <a:xfrm rot="5261981">
                  <a:off x="15411" y="2527667"/>
                  <a:ext cx="75803" cy="75907"/>
                </a:xfrm>
                <a:custGeom>
                  <a:rect b="b" l="l" r="r" t="t"/>
                  <a:pathLst>
                    <a:path extrusionOk="0" h="1463" w="1461">
                      <a:moveTo>
                        <a:pt x="730" y="0"/>
                      </a:moveTo>
                      <a:cubicBezTo>
                        <a:pt x="328" y="0"/>
                        <a:pt x="0" y="328"/>
                        <a:pt x="0" y="731"/>
                      </a:cubicBezTo>
                      <a:cubicBezTo>
                        <a:pt x="0" y="1135"/>
                        <a:pt x="328" y="1462"/>
                        <a:pt x="730" y="1462"/>
                      </a:cubicBezTo>
                      <a:cubicBezTo>
                        <a:pt x="1134" y="1462"/>
                        <a:pt x="1461" y="1135"/>
                        <a:pt x="1461" y="731"/>
                      </a:cubicBezTo>
                      <a:cubicBezTo>
                        <a:pt x="1461" y="328"/>
                        <a:pt x="1134" y="0"/>
                        <a:pt x="730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621" name="Google Shape;1621;p42"/>
                <p:cNvSpPr/>
                <p:nvPr/>
              </p:nvSpPr>
              <p:spPr>
                <a:xfrm rot="5261981">
                  <a:off x="465637" y="2527719"/>
                  <a:ext cx="75855" cy="75803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8" y="0"/>
                        <a:pt x="1" y="326"/>
                        <a:pt x="1" y="730"/>
                      </a:cubicBezTo>
                      <a:cubicBezTo>
                        <a:pt x="1" y="1133"/>
                        <a:pt x="328" y="1461"/>
                        <a:pt x="731" y="1461"/>
                      </a:cubicBezTo>
                      <a:cubicBezTo>
                        <a:pt x="1135" y="1461"/>
                        <a:pt x="1461" y="1133"/>
                        <a:pt x="1461" y="730"/>
                      </a:cubicBezTo>
                      <a:cubicBezTo>
                        <a:pt x="1461" y="326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622" name="Google Shape;1622;p42"/>
                <p:cNvSpPr/>
                <p:nvPr/>
              </p:nvSpPr>
              <p:spPr>
                <a:xfrm rot="5261981">
                  <a:off x="-663494" y="2527719"/>
                  <a:ext cx="75907" cy="75803"/>
                </a:xfrm>
                <a:custGeom>
                  <a:rect b="b" l="l" r="r" t="t"/>
                  <a:pathLst>
                    <a:path extrusionOk="0" h="1461" w="1463">
                      <a:moveTo>
                        <a:pt x="732" y="0"/>
                      </a:moveTo>
                      <a:cubicBezTo>
                        <a:pt x="328" y="0"/>
                        <a:pt x="1" y="328"/>
                        <a:pt x="1" y="731"/>
                      </a:cubicBezTo>
                      <a:cubicBezTo>
                        <a:pt x="1" y="1135"/>
                        <a:pt x="328" y="1461"/>
                        <a:pt x="732" y="1461"/>
                      </a:cubicBezTo>
                      <a:cubicBezTo>
                        <a:pt x="1135" y="1461"/>
                        <a:pt x="1463" y="1135"/>
                        <a:pt x="1463" y="731"/>
                      </a:cubicBezTo>
                      <a:cubicBezTo>
                        <a:pt x="1463" y="328"/>
                        <a:pt x="1135" y="0"/>
                        <a:pt x="732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623" name="Google Shape;1623;p42"/>
                <p:cNvSpPr/>
                <p:nvPr/>
              </p:nvSpPr>
              <p:spPr>
                <a:xfrm rot="5261981">
                  <a:off x="-1113722" y="2527667"/>
                  <a:ext cx="75855" cy="75907"/>
                </a:xfrm>
                <a:custGeom>
                  <a:rect b="b" l="l" r="r" t="t"/>
                  <a:pathLst>
                    <a:path extrusionOk="0" h="1463" w="1462">
                      <a:moveTo>
                        <a:pt x="731" y="0"/>
                      </a:moveTo>
                      <a:cubicBezTo>
                        <a:pt x="327" y="0"/>
                        <a:pt x="1" y="328"/>
                        <a:pt x="1" y="732"/>
                      </a:cubicBezTo>
                      <a:cubicBezTo>
                        <a:pt x="1" y="1135"/>
                        <a:pt x="327" y="1462"/>
                        <a:pt x="731" y="1462"/>
                      </a:cubicBezTo>
                      <a:cubicBezTo>
                        <a:pt x="1135" y="1462"/>
                        <a:pt x="1461" y="1135"/>
                        <a:pt x="1461" y="732"/>
                      </a:cubicBezTo>
                      <a:cubicBezTo>
                        <a:pt x="1461" y="328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1624" name="Google Shape;1624;p42"/>
                <p:cNvSpPr/>
                <p:nvPr/>
              </p:nvSpPr>
              <p:spPr>
                <a:xfrm rot="5261981">
                  <a:off x="915838" y="2527719"/>
                  <a:ext cx="75855" cy="75803"/>
                </a:xfrm>
                <a:custGeom>
                  <a:rect b="b" l="l" r="r" t="t"/>
                  <a:pathLst>
                    <a:path extrusionOk="0" h="1461" w="1462">
                      <a:moveTo>
                        <a:pt x="731" y="0"/>
                      </a:moveTo>
                      <a:cubicBezTo>
                        <a:pt x="328" y="0"/>
                        <a:pt x="1" y="326"/>
                        <a:pt x="1" y="730"/>
                      </a:cubicBezTo>
                      <a:cubicBezTo>
                        <a:pt x="1" y="1133"/>
                        <a:pt x="328" y="1461"/>
                        <a:pt x="731" y="1461"/>
                      </a:cubicBezTo>
                      <a:cubicBezTo>
                        <a:pt x="1135" y="1461"/>
                        <a:pt x="1461" y="1133"/>
                        <a:pt x="1461" y="730"/>
                      </a:cubicBezTo>
                      <a:cubicBezTo>
                        <a:pt x="1461" y="326"/>
                        <a:pt x="1135" y="0"/>
                        <a:pt x="731" y="0"/>
                      </a:cubicBezTo>
                      <a:close/>
                    </a:path>
                  </a:pathLst>
                </a:custGeom>
                <a:solidFill>
                  <a:schemeClr val="dk1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</p:grpSp>
        </p:grpSp>
        <p:sp>
          <p:nvSpPr>
            <p:cNvPr id="1625" name="Google Shape;1625;p42"/>
            <p:cNvSpPr/>
            <p:nvPr/>
          </p:nvSpPr>
          <p:spPr>
            <a:xfrm rot="10661981">
              <a:off x="5374124" y="119932"/>
              <a:ext cx="75803" cy="75907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26" name="Google Shape;1626;p42"/>
          <p:cNvGrpSpPr/>
          <p:nvPr/>
        </p:nvGrpSpPr>
        <p:grpSpPr>
          <a:xfrm flipH="1" rot="5130056">
            <a:off x="6251493" y="-298624"/>
            <a:ext cx="1358242" cy="6377897"/>
            <a:chOff x="4851025" y="424250"/>
            <a:chExt cx="654450" cy="3073100"/>
          </a:xfrm>
        </p:grpSpPr>
        <p:sp>
          <p:nvSpPr>
            <p:cNvPr id="1627" name="Google Shape;1627;p42"/>
            <p:cNvSpPr/>
            <p:nvPr/>
          </p:nvSpPr>
          <p:spPr>
            <a:xfrm>
              <a:off x="4851025" y="448600"/>
              <a:ext cx="631325" cy="3024400"/>
            </a:xfrm>
            <a:custGeom>
              <a:rect b="b" l="l" r="r" t="t"/>
              <a:pathLst>
                <a:path extrusionOk="0" h="120976" w="25253">
                  <a:moveTo>
                    <a:pt x="17263" y="1"/>
                  </a:moveTo>
                  <a:cubicBezTo>
                    <a:pt x="16919" y="1"/>
                    <a:pt x="16578" y="145"/>
                    <a:pt x="16337" y="427"/>
                  </a:cubicBezTo>
                  <a:lnTo>
                    <a:pt x="1215" y="18082"/>
                  </a:lnTo>
                  <a:cubicBezTo>
                    <a:pt x="486" y="18933"/>
                    <a:pt x="1" y="20417"/>
                    <a:pt x="87" y="21534"/>
                  </a:cubicBezTo>
                  <a:lnTo>
                    <a:pt x="1840" y="44229"/>
                  </a:lnTo>
                  <a:cubicBezTo>
                    <a:pt x="1927" y="45346"/>
                    <a:pt x="2634" y="46738"/>
                    <a:pt x="3486" y="47467"/>
                  </a:cubicBezTo>
                  <a:lnTo>
                    <a:pt x="17422" y="59405"/>
                  </a:lnTo>
                  <a:cubicBezTo>
                    <a:pt x="17790" y="59720"/>
                    <a:pt x="18186" y="60500"/>
                    <a:pt x="18223" y="60982"/>
                  </a:cubicBezTo>
                  <a:lnTo>
                    <a:pt x="22773" y="119851"/>
                  </a:lnTo>
                  <a:cubicBezTo>
                    <a:pt x="22798" y="120187"/>
                    <a:pt x="22958" y="120480"/>
                    <a:pt x="23194" y="120682"/>
                  </a:cubicBezTo>
                  <a:cubicBezTo>
                    <a:pt x="23409" y="120866"/>
                    <a:pt x="23686" y="120975"/>
                    <a:pt x="23985" y="120975"/>
                  </a:cubicBezTo>
                  <a:cubicBezTo>
                    <a:pt x="24016" y="120975"/>
                    <a:pt x="24048" y="120974"/>
                    <a:pt x="24081" y="120972"/>
                  </a:cubicBezTo>
                  <a:cubicBezTo>
                    <a:pt x="24752" y="120920"/>
                    <a:pt x="25253" y="120334"/>
                    <a:pt x="25201" y="119664"/>
                  </a:cubicBezTo>
                  <a:lnTo>
                    <a:pt x="20652" y="60795"/>
                  </a:lnTo>
                  <a:cubicBezTo>
                    <a:pt x="20565" y="59676"/>
                    <a:pt x="19858" y="58284"/>
                    <a:pt x="19007" y="57555"/>
                  </a:cubicBezTo>
                  <a:lnTo>
                    <a:pt x="5070" y="45618"/>
                  </a:lnTo>
                  <a:cubicBezTo>
                    <a:pt x="4702" y="45304"/>
                    <a:pt x="4306" y="44522"/>
                    <a:pt x="4269" y="44041"/>
                  </a:cubicBezTo>
                  <a:lnTo>
                    <a:pt x="2516" y="21347"/>
                  </a:lnTo>
                  <a:cubicBezTo>
                    <a:pt x="2478" y="20866"/>
                    <a:pt x="2750" y="20033"/>
                    <a:pt x="3065" y="19666"/>
                  </a:cubicBezTo>
                  <a:lnTo>
                    <a:pt x="18187" y="2011"/>
                  </a:lnTo>
                  <a:cubicBezTo>
                    <a:pt x="18624" y="1500"/>
                    <a:pt x="18564" y="732"/>
                    <a:pt x="18054" y="293"/>
                  </a:cubicBezTo>
                  <a:cubicBezTo>
                    <a:pt x="17825" y="97"/>
                    <a:pt x="17543" y="1"/>
                    <a:pt x="172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8" name="Google Shape;1628;p42"/>
            <p:cNvSpPr/>
            <p:nvPr/>
          </p:nvSpPr>
          <p:spPr>
            <a:xfrm>
              <a:off x="5227775" y="424250"/>
              <a:ext cx="109600" cy="109650"/>
            </a:xfrm>
            <a:custGeom>
              <a:rect b="b" l="l" r="r" t="t"/>
              <a:pathLst>
                <a:path extrusionOk="0" h="4386" w="4384">
                  <a:moveTo>
                    <a:pt x="2191" y="1"/>
                  </a:moveTo>
                  <a:cubicBezTo>
                    <a:pt x="982" y="1"/>
                    <a:pt x="0" y="982"/>
                    <a:pt x="0" y="2193"/>
                  </a:cubicBezTo>
                  <a:cubicBezTo>
                    <a:pt x="0" y="3404"/>
                    <a:pt x="982" y="4385"/>
                    <a:pt x="2191" y="4385"/>
                  </a:cubicBezTo>
                  <a:cubicBezTo>
                    <a:pt x="3402" y="4385"/>
                    <a:pt x="4383" y="3404"/>
                    <a:pt x="4383" y="2193"/>
                  </a:cubicBezTo>
                  <a:cubicBezTo>
                    <a:pt x="4383" y="982"/>
                    <a:pt x="3402" y="1"/>
                    <a:pt x="219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29" name="Google Shape;1629;p42"/>
            <p:cNvSpPr/>
            <p:nvPr/>
          </p:nvSpPr>
          <p:spPr>
            <a:xfrm>
              <a:off x="5395875" y="3387725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0"/>
                  </a:moveTo>
                  <a:cubicBezTo>
                    <a:pt x="982" y="0"/>
                    <a:pt x="1" y="982"/>
                    <a:pt x="1" y="2193"/>
                  </a:cubicBezTo>
                  <a:cubicBezTo>
                    <a:pt x="1" y="3403"/>
                    <a:pt x="982" y="4385"/>
                    <a:pt x="2193" y="4385"/>
                  </a:cubicBezTo>
                  <a:cubicBezTo>
                    <a:pt x="3403" y="4385"/>
                    <a:pt x="4384" y="3403"/>
                    <a:pt x="4384" y="2193"/>
                  </a:cubicBezTo>
                  <a:cubicBezTo>
                    <a:pt x="4384" y="982"/>
                    <a:pt x="3403" y="0"/>
                    <a:pt x="21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0" name="Google Shape;1630;p42"/>
            <p:cNvSpPr/>
            <p:nvPr/>
          </p:nvSpPr>
          <p:spPr>
            <a:xfrm>
              <a:off x="5327225" y="204755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1" y="1463"/>
                  </a:cubicBezTo>
                  <a:cubicBezTo>
                    <a:pt x="1133" y="1463"/>
                    <a:pt x="1461" y="1135"/>
                    <a:pt x="1461" y="731"/>
                  </a:cubicBezTo>
                  <a:cubicBezTo>
                    <a:pt x="1461" y="328"/>
                    <a:pt x="1133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1" name="Google Shape;1631;p42"/>
            <p:cNvSpPr/>
            <p:nvPr/>
          </p:nvSpPr>
          <p:spPr>
            <a:xfrm>
              <a:off x="4873475" y="107580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4"/>
                    <a:pt x="327" y="1462"/>
                    <a:pt x="731" y="1462"/>
                  </a:cubicBezTo>
                  <a:cubicBezTo>
                    <a:pt x="1134" y="1462"/>
                    <a:pt x="1461" y="1134"/>
                    <a:pt x="1461" y="731"/>
                  </a:cubicBezTo>
                  <a:cubicBezTo>
                    <a:pt x="1461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2" name="Google Shape;1632;p42"/>
            <p:cNvSpPr/>
            <p:nvPr/>
          </p:nvSpPr>
          <p:spPr>
            <a:xfrm>
              <a:off x="5355324" y="2437578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0" y="328"/>
                    <a:pt x="0" y="732"/>
                  </a:cubicBezTo>
                  <a:cubicBezTo>
                    <a:pt x="0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3" name="Google Shape;1633;p42"/>
            <p:cNvSpPr/>
            <p:nvPr/>
          </p:nvSpPr>
          <p:spPr>
            <a:xfrm>
              <a:off x="5392490" y="2913667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4" name="Google Shape;1634;p42"/>
            <p:cNvSpPr/>
            <p:nvPr/>
          </p:nvSpPr>
          <p:spPr>
            <a:xfrm>
              <a:off x="4895737" y="1335078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5" name="Google Shape;1635;p42"/>
            <p:cNvSpPr/>
            <p:nvPr/>
          </p:nvSpPr>
          <p:spPr>
            <a:xfrm>
              <a:off x="5100669" y="1730241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8"/>
                    <a:pt x="1" y="731"/>
                  </a:cubicBezTo>
                  <a:cubicBezTo>
                    <a:pt x="1" y="1134"/>
                    <a:pt x="327" y="1461"/>
                    <a:pt x="731" y="1461"/>
                  </a:cubicBezTo>
                  <a:cubicBezTo>
                    <a:pt x="1134" y="1461"/>
                    <a:pt x="1461" y="1134"/>
                    <a:pt x="1461" y="731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6" name="Google Shape;1636;p42"/>
            <p:cNvSpPr/>
            <p:nvPr/>
          </p:nvSpPr>
          <p:spPr>
            <a:xfrm>
              <a:off x="4936175" y="8438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7" name="Google Shape;1637;p42"/>
            <p:cNvSpPr/>
            <p:nvPr/>
          </p:nvSpPr>
          <p:spPr>
            <a:xfrm>
              <a:off x="5133850" y="6130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8" name="Google Shape;1638;p42"/>
            <p:cNvSpPr/>
            <p:nvPr/>
          </p:nvSpPr>
          <p:spPr>
            <a:xfrm>
              <a:off x="5245975" y="4424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39" name="Google Shape;1639;p42"/>
            <p:cNvSpPr/>
            <p:nvPr/>
          </p:nvSpPr>
          <p:spPr>
            <a:xfrm>
              <a:off x="5414063" y="3405938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40" name="Google Shape;1640;p42"/>
            <p:cNvSpPr/>
            <p:nvPr/>
          </p:nvSpPr>
          <p:spPr>
            <a:xfrm>
              <a:off x="5415103" y="3211931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41" name="Google Shape;1641;p42"/>
          <p:cNvSpPr txBox="1"/>
          <p:nvPr>
            <p:ph idx="1" type="subTitle"/>
          </p:nvPr>
        </p:nvSpPr>
        <p:spPr>
          <a:xfrm>
            <a:off x="6026590" y="1528499"/>
            <a:ext cx="2304000" cy="6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Na aplikaciji može da se odabere da li korisnik želi da mu se koriste podaci u svrhu boljeg transporta.</a:t>
            </a:r>
            <a:endParaRPr/>
          </a:p>
        </p:txBody>
      </p:sp>
      <p:sp>
        <p:nvSpPr>
          <p:cNvPr id="1642" name="Google Shape;1642;p42"/>
          <p:cNvSpPr txBox="1"/>
          <p:nvPr>
            <p:ph idx="2" type="subTitle"/>
          </p:nvPr>
        </p:nvSpPr>
        <p:spPr>
          <a:xfrm>
            <a:off x="6026590" y="1180700"/>
            <a:ext cx="2304000" cy="42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Upit</a:t>
            </a:r>
            <a:endParaRPr/>
          </a:p>
        </p:txBody>
      </p:sp>
      <p:sp>
        <p:nvSpPr>
          <p:cNvPr id="1643" name="Google Shape;1643;p42"/>
          <p:cNvSpPr txBox="1"/>
          <p:nvPr>
            <p:ph idx="4" type="subTitle"/>
          </p:nvPr>
        </p:nvSpPr>
        <p:spPr>
          <a:xfrm>
            <a:off x="6026590" y="3918575"/>
            <a:ext cx="2304000" cy="6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Ako se ne koriste podaci, neće biti personalizovani do maksimuma</a:t>
            </a:r>
            <a:endParaRPr/>
          </a:p>
        </p:txBody>
      </p:sp>
      <p:sp>
        <p:nvSpPr>
          <p:cNvPr id="1644" name="Google Shape;1644;p42"/>
          <p:cNvSpPr txBox="1"/>
          <p:nvPr>
            <p:ph idx="5" type="subTitle"/>
          </p:nvPr>
        </p:nvSpPr>
        <p:spPr>
          <a:xfrm>
            <a:off x="6026590" y="3570775"/>
            <a:ext cx="2304000" cy="42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Rezultat</a:t>
            </a:r>
            <a:endParaRPr/>
          </a:p>
        </p:txBody>
      </p:sp>
      <p:sp>
        <p:nvSpPr>
          <p:cNvPr id="1645" name="Google Shape;1645;p42"/>
          <p:cNvSpPr txBox="1"/>
          <p:nvPr>
            <p:ph idx="6" type="title"/>
          </p:nvPr>
        </p:nvSpPr>
        <p:spPr>
          <a:xfrm>
            <a:off x="719950" y="539500"/>
            <a:ext cx="3738900" cy="69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Funkcionalnosti</a:t>
            </a:r>
            <a:endParaRPr/>
          </a:p>
        </p:txBody>
      </p:sp>
      <p:sp>
        <p:nvSpPr>
          <p:cNvPr id="1646" name="Google Shape;1646;p42"/>
          <p:cNvSpPr txBox="1"/>
          <p:nvPr>
            <p:ph idx="3" type="title"/>
          </p:nvPr>
        </p:nvSpPr>
        <p:spPr>
          <a:xfrm>
            <a:off x="6026590" y="3227722"/>
            <a:ext cx="1397700" cy="4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75%</a:t>
            </a:r>
            <a:endParaRPr/>
          </a:p>
        </p:txBody>
      </p:sp>
      <p:sp>
        <p:nvSpPr>
          <p:cNvPr id="1647" name="Google Shape;1647;p42"/>
          <p:cNvSpPr txBox="1"/>
          <p:nvPr>
            <p:ph type="title"/>
          </p:nvPr>
        </p:nvSpPr>
        <p:spPr>
          <a:xfrm>
            <a:off x="6026590" y="837640"/>
            <a:ext cx="1397700" cy="4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25%</a:t>
            </a:r>
            <a:endParaRPr/>
          </a:p>
        </p:txBody>
      </p:sp>
      <p:sp>
        <p:nvSpPr>
          <p:cNvPr id="1648" name="Google Shape;1648;p42"/>
          <p:cNvSpPr/>
          <p:nvPr/>
        </p:nvSpPr>
        <p:spPr>
          <a:xfrm>
            <a:off x="4911775" y="879944"/>
            <a:ext cx="1000500" cy="1000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9" name="Google Shape;1649;p42"/>
          <p:cNvSpPr/>
          <p:nvPr/>
        </p:nvSpPr>
        <p:spPr>
          <a:xfrm flipH="1">
            <a:off x="4977025" y="945099"/>
            <a:ext cx="870000" cy="870000"/>
          </a:xfrm>
          <a:prstGeom prst="pie">
            <a:avLst>
              <a:gd fmla="val 10837423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0" name="Google Shape;1650;p42"/>
          <p:cNvSpPr/>
          <p:nvPr/>
        </p:nvSpPr>
        <p:spPr>
          <a:xfrm>
            <a:off x="4911775" y="3263056"/>
            <a:ext cx="1000500" cy="10005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1" name="Google Shape;1651;p42"/>
          <p:cNvSpPr/>
          <p:nvPr/>
        </p:nvSpPr>
        <p:spPr>
          <a:xfrm flipH="1">
            <a:off x="4977020" y="3328211"/>
            <a:ext cx="870000" cy="870000"/>
          </a:xfrm>
          <a:prstGeom prst="pie">
            <a:avLst>
              <a:gd fmla="val 0" name="adj1"/>
              <a:gd fmla="val 16200000" name="adj2"/>
            </a:avLst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2" name="Google Shape;1652;p42"/>
          <p:cNvSpPr txBox="1"/>
          <p:nvPr>
            <p:ph idx="7" type="title"/>
          </p:nvPr>
        </p:nvSpPr>
        <p:spPr>
          <a:xfrm>
            <a:off x="2192832" y="2398647"/>
            <a:ext cx="1397700" cy="40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100%</a:t>
            </a:r>
            <a:endParaRPr/>
          </a:p>
        </p:txBody>
      </p:sp>
      <p:sp>
        <p:nvSpPr>
          <p:cNvPr id="1653" name="Google Shape;1653;p42"/>
          <p:cNvSpPr txBox="1"/>
          <p:nvPr>
            <p:ph idx="8" type="subTitle"/>
          </p:nvPr>
        </p:nvSpPr>
        <p:spPr>
          <a:xfrm>
            <a:off x="978432" y="3089500"/>
            <a:ext cx="2612100" cy="151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 realnom vremenu na osnovu svih podataka, algoritam pravi optimizacije za frekventnost metroa po određenoj liniji. </a:t>
            </a:r>
            <a:endParaRPr/>
          </a:p>
        </p:txBody>
      </p:sp>
      <p:sp>
        <p:nvSpPr>
          <p:cNvPr id="1654" name="Google Shape;1654;p42"/>
          <p:cNvSpPr txBox="1"/>
          <p:nvPr>
            <p:ph idx="9" type="subTitle"/>
          </p:nvPr>
        </p:nvSpPr>
        <p:spPr>
          <a:xfrm>
            <a:off x="978432" y="2741700"/>
            <a:ext cx="2612100" cy="426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Obrada</a:t>
            </a:r>
            <a:endParaRPr/>
          </a:p>
        </p:txBody>
      </p:sp>
      <p:grpSp>
        <p:nvGrpSpPr>
          <p:cNvPr id="1655" name="Google Shape;1655;p42"/>
          <p:cNvGrpSpPr/>
          <p:nvPr/>
        </p:nvGrpSpPr>
        <p:grpSpPr>
          <a:xfrm>
            <a:off x="5293869" y="2453510"/>
            <a:ext cx="236461" cy="236461"/>
            <a:chOff x="1154084" y="2447390"/>
            <a:chExt cx="236461" cy="236461"/>
          </a:xfrm>
        </p:grpSpPr>
        <p:sp>
          <p:nvSpPr>
            <p:cNvPr id="1656" name="Google Shape;1656;p42"/>
            <p:cNvSpPr/>
            <p:nvPr/>
          </p:nvSpPr>
          <p:spPr>
            <a:xfrm rot="5261981">
              <a:off x="1158558" y="2451864"/>
              <a:ext cx="227513" cy="227513"/>
            </a:xfrm>
            <a:custGeom>
              <a:rect b="b" l="l" r="r" t="t"/>
              <a:pathLst>
                <a:path extrusionOk="0" h="4385" w="4385">
                  <a:moveTo>
                    <a:pt x="2192" y="0"/>
                  </a:moveTo>
                  <a:cubicBezTo>
                    <a:pt x="981" y="0"/>
                    <a:pt x="0" y="983"/>
                    <a:pt x="0" y="2192"/>
                  </a:cubicBezTo>
                  <a:cubicBezTo>
                    <a:pt x="0" y="3403"/>
                    <a:pt x="981" y="4384"/>
                    <a:pt x="2192" y="4384"/>
                  </a:cubicBezTo>
                  <a:cubicBezTo>
                    <a:pt x="3403" y="4384"/>
                    <a:pt x="4384" y="3403"/>
                    <a:pt x="4384" y="2192"/>
                  </a:cubicBezTo>
                  <a:cubicBezTo>
                    <a:pt x="4384" y="983"/>
                    <a:pt x="3403" y="0"/>
                    <a:pt x="219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7" name="Google Shape;1657;p42"/>
            <p:cNvSpPr/>
            <p:nvPr/>
          </p:nvSpPr>
          <p:spPr>
            <a:xfrm rot="5264191">
              <a:off x="1196262" y="2489615"/>
              <a:ext cx="151919" cy="151919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1" name="Shape 1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2" name="Google Shape;1662;p43"/>
          <p:cNvGrpSpPr/>
          <p:nvPr/>
        </p:nvGrpSpPr>
        <p:grpSpPr>
          <a:xfrm rot="-10595474">
            <a:off x="5397759" y="-3459433"/>
            <a:ext cx="1358227" cy="6377825"/>
            <a:chOff x="4851025" y="424250"/>
            <a:chExt cx="654450" cy="3073100"/>
          </a:xfrm>
        </p:grpSpPr>
        <p:sp>
          <p:nvSpPr>
            <p:cNvPr id="1663" name="Google Shape;1663;p43"/>
            <p:cNvSpPr/>
            <p:nvPr/>
          </p:nvSpPr>
          <p:spPr>
            <a:xfrm>
              <a:off x="4851025" y="448600"/>
              <a:ext cx="631325" cy="3024400"/>
            </a:xfrm>
            <a:custGeom>
              <a:rect b="b" l="l" r="r" t="t"/>
              <a:pathLst>
                <a:path extrusionOk="0" h="120976" w="25253">
                  <a:moveTo>
                    <a:pt x="17263" y="1"/>
                  </a:moveTo>
                  <a:cubicBezTo>
                    <a:pt x="16919" y="1"/>
                    <a:pt x="16578" y="145"/>
                    <a:pt x="16337" y="427"/>
                  </a:cubicBezTo>
                  <a:lnTo>
                    <a:pt x="1215" y="18082"/>
                  </a:lnTo>
                  <a:cubicBezTo>
                    <a:pt x="486" y="18933"/>
                    <a:pt x="1" y="20417"/>
                    <a:pt x="87" y="21534"/>
                  </a:cubicBezTo>
                  <a:lnTo>
                    <a:pt x="1840" y="44229"/>
                  </a:lnTo>
                  <a:cubicBezTo>
                    <a:pt x="1927" y="45346"/>
                    <a:pt x="2634" y="46738"/>
                    <a:pt x="3486" y="47467"/>
                  </a:cubicBezTo>
                  <a:lnTo>
                    <a:pt x="17422" y="59405"/>
                  </a:lnTo>
                  <a:cubicBezTo>
                    <a:pt x="17790" y="59720"/>
                    <a:pt x="18186" y="60500"/>
                    <a:pt x="18223" y="60982"/>
                  </a:cubicBezTo>
                  <a:lnTo>
                    <a:pt x="22773" y="119851"/>
                  </a:lnTo>
                  <a:cubicBezTo>
                    <a:pt x="22798" y="120187"/>
                    <a:pt x="22958" y="120480"/>
                    <a:pt x="23194" y="120682"/>
                  </a:cubicBezTo>
                  <a:cubicBezTo>
                    <a:pt x="23409" y="120866"/>
                    <a:pt x="23686" y="120975"/>
                    <a:pt x="23985" y="120975"/>
                  </a:cubicBezTo>
                  <a:cubicBezTo>
                    <a:pt x="24016" y="120975"/>
                    <a:pt x="24048" y="120974"/>
                    <a:pt x="24081" y="120972"/>
                  </a:cubicBezTo>
                  <a:cubicBezTo>
                    <a:pt x="24752" y="120920"/>
                    <a:pt x="25253" y="120334"/>
                    <a:pt x="25201" y="119664"/>
                  </a:cubicBezTo>
                  <a:lnTo>
                    <a:pt x="20652" y="60795"/>
                  </a:lnTo>
                  <a:cubicBezTo>
                    <a:pt x="20565" y="59676"/>
                    <a:pt x="19858" y="58284"/>
                    <a:pt x="19007" y="57555"/>
                  </a:cubicBezTo>
                  <a:lnTo>
                    <a:pt x="5070" y="45618"/>
                  </a:lnTo>
                  <a:cubicBezTo>
                    <a:pt x="4702" y="45304"/>
                    <a:pt x="4306" y="44522"/>
                    <a:pt x="4269" y="44041"/>
                  </a:cubicBezTo>
                  <a:lnTo>
                    <a:pt x="2516" y="21347"/>
                  </a:lnTo>
                  <a:cubicBezTo>
                    <a:pt x="2478" y="20866"/>
                    <a:pt x="2750" y="20033"/>
                    <a:pt x="3065" y="19666"/>
                  </a:cubicBezTo>
                  <a:lnTo>
                    <a:pt x="18187" y="2011"/>
                  </a:lnTo>
                  <a:cubicBezTo>
                    <a:pt x="18624" y="1500"/>
                    <a:pt x="18564" y="732"/>
                    <a:pt x="18054" y="293"/>
                  </a:cubicBezTo>
                  <a:cubicBezTo>
                    <a:pt x="17825" y="97"/>
                    <a:pt x="17543" y="1"/>
                    <a:pt x="172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4" name="Google Shape;1664;p43"/>
            <p:cNvSpPr/>
            <p:nvPr/>
          </p:nvSpPr>
          <p:spPr>
            <a:xfrm>
              <a:off x="5227775" y="424250"/>
              <a:ext cx="109600" cy="109650"/>
            </a:xfrm>
            <a:custGeom>
              <a:rect b="b" l="l" r="r" t="t"/>
              <a:pathLst>
                <a:path extrusionOk="0" h="4386" w="4384">
                  <a:moveTo>
                    <a:pt x="2191" y="1"/>
                  </a:moveTo>
                  <a:cubicBezTo>
                    <a:pt x="982" y="1"/>
                    <a:pt x="0" y="982"/>
                    <a:pt x="0" y="2193"/>
                  </a:cubicBezTo>
                  <a:cubicBezTo>
                    <a:pt x="0" y="3404"/>
                    <a:pt x="982" y="4385"/>
                    <a:pt x="2191" y="4385"/>
                  </a:cubicBezTo>
                  <a:cubicBezTo>
                    <a:pt x="3402" y="4385"/>
                    <a:pt x="4383" y="3404"/>
                    <a:pt x="4383" y="2193"/>
                  </a:cubicBezTo>
                  <a:cubicBezTo>
                    <a:pt x="4383" y="982"/>
                    <a:pt x="3402" y="1"/>
                    <a:pt x="2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5" name="Google Shape;1665;p43"/>
            <p:cNvSpPr/>
            <p:nvPr/>
          </p:nvSpPr>
          <p:spPr>
            <a:xfrm>
              <a:off x="5395875" y="3387725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0"/>
                  </a:moveTo>
                  <a:cubicBezTo>
                    <a:pt x="982" y="0"/>
                    <a:pt x="1" y="982"/>
                    <a:pt x="1" y="2193"/>
                  </a:cubicBezTo>
                  <a:cubicBezTo>
                    <a:pt x="1" y="3403"/>
                    <a:pt x="982" y="4385"/>
                    <a:pt x="2193" y="4385"/>
                  </a:cubicBezTo>
                  <a:cubicBezTo>
                    <a:pt x="3403" y="4385"/>
                    <a:pt x="4384" y="3403"/>
                    <a:pt x="4384" y="2193"/>
                  </a:cubicBezTo>
                  <a:cubicBezTo>
                    <a:pt x="4384" y="982"/>
                    <a:pt x="3403" y="0"/>
                    <a:pt x="21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6" name="Google Shape;1666;p43"/>
            <p:cNvSpPr/>
            <p:nvPr/>
          </p:nvSpPr>
          <p:spPr>
            <a:xfrm>
              <a:off x="5327225" y="204755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1" y="1463"/>
                  </a:cubicBezTo>
                  <a:cubicBezTo>
                    <a:pt x="1133" y="1463"/>
                    <a:pt x="1461" y="1135"/>
                    <a:pt x="1461" y="731"/>
                  </a:cubicBezTo>
                  <a:cubicBezTo>
                    <a:pt x="1461" y="328"/>
                    <a:pt x="1133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7" name="Google Shape;1667;p43"/>
            <p:cNvSpPr/>
            <p:nvPr/>
          </p:nvSpPr>
          <p:spPr>
            <a:xfrm>
              <a:off x="4873475" y="107580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4"/>
                    <a:pt x="327" y="1462"/>
                    <a:pt x="731" y="1462"/>
                  </a:cubicBezTo>
                  <a:cubicBezTo>
                    <a:pt x="1134" y="1462"/>
                    <a:pt x="1461" y="1134"/>
                    <a:pt x="1461" y="731"/>
                  </a:cubicBezTo>
                  <a:cubicBezTo>
                    <a:pt x="1461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8" name="Google Shape;1668;p43"/>
            <p:cNvSpPr/>
            <p:nvPr/>
          </p:nvSpPr>
          <p:spPr>
            <a:xfrm>
              <a:off x="5221675" y="1834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9" name="Google Shape;1669;p43"/>
            <p:cNvSpPr/>
            <p:nvPr/>
          </p:nvSpPr>
          <p:spPr>
            <a:xfrm>
              <a:off x="5373750" y="2669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0" y="328"/>
                    <a:pt x="0" y="732"/>
                  </a:cubicBezTo>
                  <a:cubicBezTo>
                    <a:pt x="0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0" name="Google Shape;1670;p43"/>
            <p:cNvSpPr/>
            <p:nvPr/>
          </p:nvSpPr>
          <p:spPr>
            <a:xfrm>
              <a:off x="5387700" y="28533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1" name="Google Shape;1671;p43"/>
            <p:cNvSpPr/>
            <p:nvPr/>
          </p:nvSpPr>
          <p:spPr>
            <a:xfrm>
              <a:off x="5361650" y="24670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2" y="1461"/>
                  </a:cubicBezTo>
                  <a:cubicBezTo>
                    <a:pt x="1135" y="1461"/>
                    <a:pt x="1462" y="1133"/>
                    <a:pt x="1462" y="730"/>
                  </a:cubicBezTo>
                  <a:cubicBezTo>
                    <a:pt x="1462" y="326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2" name="Google Shape;1672;p43"/>
            <p:cNvSpPr/>
            <p:nvPr/>
          </p:nvSpPr>
          <p:spPr>
            <a:xfrm>
              <a:off x="5341550" y="2235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4" y="1462"/>
                    <a:pt x="1462" y="1135"/>
                    <a:pt x="1462" y="731"/>
                  </a:cubicBezTo>
                  <a:cubicBezTo>
                    <a:pt x="1462" y="328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3" name="Google Shape;1673;p43"/>
            <p:cNvSpPr/>
            <p:nvPr/>
          </p:nvSpPr>
          <p:spPr>
            <a:xfrm>
              <a:off x="4909550" y="1510625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4" name="Google Shape;1674;p43"/>
            <p:cNvSpPr/>
            <p:nvPr/>
          </p:nvSpPr>
          <p:spPr>
            <a:xfrm>
              <a:off x="5044100" y="168192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8"/>
                    <a:pt x="1" y="731"/>
                  </a:cubicBezTo>
                  <a:cubicBezTo>
                    <a:pt x="1" y="1134"/>
                    <a:pt x="327" y="1461"/>
                    <a:pt x="731" y="1461"/>
                  </a:cubicBezTo>
                  <a:cubicBezTo>
                    <a:pt x="1134" y="1461"/>
                    <a:pt x="1461" y="1134"/>
                    <a:pt x="1461" y="731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5" name="Google Shape;1675;p43"/>
            <p:cNvSpPr/>
            <p:nvPr/>
          </p:nvSpPr>
          <p:spPr>
            <a:xfrm>
              <a:off x="4936175" y="8438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6" name="Google Shape;1676;p43"/>
            <p:cNvSpPr/>
            <p:nvPr/>
          </p:nvSpPr>
          <p:spPr>
            <a:xfrm>
              <a:off x="5133850" y="6130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7" name="Google Shape;1677;p43"/>
            <p:cNvSpPr/>
            <p:nvPr/>
          </p:nvSpPr>
          <p:spPr>
            <a:xfrm>
              <a:off x="5245975" y="4424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8" name="Google Shape;1678;p43"/>
            <p:cNvSpPr/>
            <p:nvPr/>
          </p:nvSpPr>
          <p:spPr>
            <a:xfrm>
              <a:off x="5414063" y="3405938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79" name="Google Shape;1679;p43"/>
            <p:cNvSpPr/>
            <p:nvPr/>
          </p:nvSpPr>
          <p:spPr>
            <a:xfrm>
              <a:off x="5407211" y="3113013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80" name="Google Shape;1680;p43"/>
          <p:cNvGrpSpPr/>
          <p:nvPr/>
        </p:nvGrpSpPr>
        <p:grpSpPr>
          <a:xfrm flipH="1" rot="-5400000">
            <a:off x="6036795" y="-136024"/>
            <a:ext cx="4482760" cy="4754793"/>
            <a:chOff x="4204225" y="2144350"/>
            <a:chExt cx="2159950" cy="2291025"/>
          </a:xfrm>
        </p:grpSpPr>
        <p:sp>
          <p:nvSpPr>
            <p:cNvPr id="1681" name="Google Shape;1681;p43"/>
            <p:cNvSpPr/>
            <p:nvPr/>
          </p:nvSpPr>
          <p:spPr>
            <a:xfrm>
              <a:off x="4204225" y="2168700"/>
              <a:ext cx="2138575" cy="2242350"/>
            </a:xfrm>
            <a:custGeom>
              <a:rect b="b" l="l" r="r" t="t"/>
              <a:pathLst>
                <a:path extrusionOk="0" h="89694" w="85543">
                  <a:moveTo>
                    <a:pt x="84207" y="0"/>
                  </a:moveTo>
                  <a:cubicBezTo>
                    <a:pt x="83895" y="0"/>
                    <a:pt x="83583" y="119"/>
                    <a:pt x="83345" y="357"/>
                  </a:cubicBezTo>
                  <a:lnTo>
                    <a:pt x="69442" y="14262"/>
                  </a:lnTo>
                  <a:cubicBezTo>
                    <a:pt x="69394" y="14308"/>
                    <a:pt x="69330" y="14335"/>
                    <a:pt x="69263" y="14335"/>
                  </a:cubicBezTo>
                  <a:lnTo>
                    <a:pt x="49162" y="14335"/>
                  </a:lnTo>
                  <a:cubicBezTo>
                    <a:pt x="47913" y="14335"/>
                    <a:pt x="46690" y="14842"/>
                    <a:pt x="45806" y="15725"/>
                  </a:cubicBezTo>
                  <a:lnTo>
                    <a:pt x="32790" y="28742"/>
                  </a:lnTo>
                  <a:cubicBezTo>
                    <a:pt x="32741" y="28790"/>
                    <a:pt x="32662" y="28819"/>
                    <a:pt x="32577" y="28822"/>
                  </a:cubicBezTo>
                  <a:cubicBezTo>
                    <a:pt x="23839" y="28988"/>
                    <a:pt x="15651" y="32519"/>
                    <a:pt x="9519" y="38765"/>
                  </a:cubicBezTo>
                  <a:cubicBezTo>
                    <a:pt x="3380" y="45017"/>
                    <a:pt x="0" y="53287"/>
                    <a:pt x="0" y="62050"/>
                  </a:cubicBezTo>
                  <a:lnTo>
                    <a:pt x="0" y="65766"/>
                  </a:lnTo>
                  <a:cubicBezTo>
                    <a:pt x="0" y="67016"/>
                    <a:pt x="507" y="68239"/>
                    <a:pt x="1390" y="69123"/>
                  </a:cubicBezTo>
                  <a:lnTo>
                    <a:pt x="21604" y="89336"/>
                  </a:lnTo>
                  <a:cubicBezTo>
                    <a:pt x="21841" y="89574"/>
                    <a:pt x="22153" y="89693"/>
                    <a:pt x="22465" y="89694"/>
                  </a:cubicBezTo>
                  <a:lnTo>
                    <a:pt x="22465" y="89694"/>
                  </a:lnTo>
                  <a:cubicBezTo>
                    <a:pt x="22777" y="89693"/>
                    <a:pt x="23089" y="89574"/>
                    <a:pt x="23326" y="89336"/>
                  </a:cubicBezTo>
                  <a:cubicBezTo>
                    <a:pt x="23802" y="88861"/>
                    <a:pt x="23802" y="88090"/>
                    <a:pt x="23326" y="87614"/>
                  </a:cubicBezTo>
                  <a:lnTo>
                    <a:pt x="3112" y="67401"/>
                  </a:lnTo>
                  <a:cubicBezTo>
                    <a:pt x="2682" y="66970"/>
                    <a:pt x="2435" y="66375"/>
                    <a:pt x="2435" y="65766"/>
                  </a:cubicBezTo>
                  <a:lnTo>
                    <a:pt x="2435" y="62050"/>
                  </a:lnTo>
                  <a:cubicBezTo>
                    <a:pt x="2435" y="53930"/>
                    <a:pt x="5568" y="46266"/>
                    <a:pt x="11257" y="40471"/>
                  </a:cubicBezTo>
                  <a:cubicBezTo>
                    <a:pt x="16939" y="34683"/>
                    <a:pt x="24527" y="31411"/>
                    <a:pt x="32624" y="31257"/>
                  </a:cubicBezTo>
                  <a:cubicBezTo>
                    <a:pt x="33344" y="31243"/>
                    <a:pt x="34015" y="30961"/>
                    <a:pt x="34512" y="30464"/>
                  </a:cubicBezTo>
                  <a:lnTo>
                    <a:pt x="47528" y="17448"/>
                  </a:lnTo>
                  <a:cubicBezTo>
                    <a:pt x="47958" y="17018"/>
                    <a:pt x="48554" y="16771"/>
                    <a:pt x="49162" y="16771"/>
                  </a:cubicBezTo>
                  <a:lnTo>
                    <a:pt x="69263" y="16771"/>
                  </a:lnTo>
                  <a:cubicBezTo>
                    <a:pt x="69971" y="16771"/>
                    <a:pt x="70664" y="16484"/>
                    <a:pt x="71164" y="15984"/>
                  </a:cubicBezTo>
                  <a:lnTo>
                    <a:pt x="85067" y="2079"/>
                  </a:lnTo>
                  <a:cubicBezTo>
                    <a:pt x="85543" y="1605"/>
                    <a:pt x="85543" y="833"/>
                    <a:pt x="85067" y="357"/>
                  </a:cubicBezTo>
                  <a:cubicBezTo>
                    <a:pt x="84830" y="119"/>
                    <a:pt x="84518" y="0"/>
                    <a:pt x="84207" y="0"/>
                  </a:cubicBezTo>
                  <a:close/>
                  <a:moveTo>
                    <a:pt x="22465" y="89694"/>
                  </a:moveTo>
                  <a:cubicBezTo>
                    <a:pt x="22465" y="89694"/>
                    <a:pt x="22464" y="89694"/>
                    <a:pt x="22464" y="89694"/>
                  </a:cubicBezTo>
                  <a:lnTo>
                    <a:pt x="22465" y="89694"/>
                  </a:lnTo>
                  <a:cubicBezTo>
                    <a:pt x="22465" y="89694"/>
                    <a:pt x="22465" y="89694"/>
                    <a:pt x="22465" y="896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2" name="Google Shape;1682;p43"/>
            <p:cNvSpPr/>
            <p:nvPr/>
          </p:nvSpPr>
          <p:spPr>
            <a:xfrm>
              <a:off x="6254575" y="2144350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4"/>
                    <a:pt x="982" y="4385"/>
                    <a:pt x="2193" y="4385"/>
                  </a:cubicBezTo>
                  <a:cubicBezTo>
                    <a:pt x="3402" y="4385"/>
                    <a:pt x="4384" y="3404"/>
                    <a:pt x="4384" y="2193"/>
                  </a:cubicBezTo>
                  <a:cubicBezTo>
                    <a:pt x="4384" y="982"/>
                    <a:pt x="3402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3" name="Google Shape;1683;p43"/>
            <p:cNvSpPr/>
            <p:nvPr/>
          </p:nvSpPr>
          <p:spPr>
            <a:xfrm>
              <a:off x="4715200" y="4325775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2"/>
                  </a:cubicBezTo>
                  <a:cubicBezTo>
                    <a:pt x="1" y="3403"/>
                    <a:pt x="982" y="4384"/>
                    <a:pt x="2193" y="4384"/>
                  </a:cubicBezTo>
                  <a:cubicBezTo>
                    <a:pt x="3404" y="4384"/>
                    <a:pt x="4385" y="3403"/>
                    <a:pt x="4385" y="2192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4" name="Google Shape;1684;p43"/>
            <p:cNvSpPr/>
            <p:nvPr/>
          </p:nvSpPr>
          <p:spPr>
            <a:xfrm>
              <a:off x="4477325" y="3113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6" y="0"/>
                    <a:pt x="0" y="328"/>
                    <a:pt x="0" y="731"/>
                  </a:cubicBezTo>
                  <a:cubicBezTo>
                    <a:pt x="0" y="1135"/>
                    <a:pt x="326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5" name="Google Shape;1685;p43"/>
            <p:cNvSpPr/>
            <p:nvPr/>
          </p:nvSpPr>
          <p:spPr>
            <a:xfrm>
              <a:off x="4648175" y="29909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6" name="Google Shape;1686;p43"/>
            <p:cNvSpPr/>
            <p:nvPr/>
          </p:nvSpPr>
          <p:spPr>
            <a:xfrm>
              <a:off x="4939350" y="29022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4"/>
                    <a:pt x="328" y="1462"/>
                    <a:pt x="731" y="1462"/>
                  </a:cubicBezTo>
                  <a:cubicBezTo>
                    <a:pt x="1135" y="1462"/>
                    <a:pt x="1461" y="1134"/>
                    <a:pt x="1461" y="731"/>
                  </a:cubicBezTo>
                  <a:cubicBezTo>
                    <a:pt x="1461" y="327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7" name="Google Shape;1687;p43"/>
            <p:cNvSpPr/>
            <p:nvPr/>
          </p:nvSpPr>
          <p:spPr>
            <a:xfrm>
              <a:off x="5783075" y="2536500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1"/>
                    <a:pt x="731" y="1461"/>
                  </a:cubicBezTo>
                  <a:cubicBezTo>
                    <a:pt x="1134" y="1461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8" name="Google Shape;1688;p43"/>
            <p:cNvSpPr/>
            <p:nvPr/>
          </p:nvSpPr>
          <p:spPr>
            <a:xfrm>
              <a:off x="5538875" y="25365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89" name="Google Shape;1689;p43"/>
            <p:cNvSpPr/>
            <p:nvPr/>
          </p:nvSpPr>
          <p:spPr>
            <a:xfrm>
              <a:off x="5327725" y="259197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6"/>
                    <a:pt x="1" y="730"/>
                  </a:cubicBezTo>
                  <a:cubicBezTo>
                    <a:pt x="1" y="1133"/>
                    <a:pt x="327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0" name="Google Shape;1690;p43"/>
            <p:cNvSpPr/>
            <p:nvPr/>
          </p:nvSpPr>
          <p:spPr>
            <a:xfrm>
              <a:off x="4483500" y="40996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7"/>
                    <a:pt x="1" y="731"/>
                  </a:cubicBezTo>
                  <a:cubicBezTo>
                    <a:pt x="1" y="1134"/>
                    <a:pt x="328" y="1461"/>
                    <a:pt x="732" y="1461"/>
                  </a:cubicBezTo>
                  <a:cubicBezTo>
                    <a:pt x="1135" y="1461"/>
                    <a:pt x="1462" y="1134"/>
                    <a:pt x="1462" y="731"/>
                  </a:cubicBezTo>
                  <a:cubicBezTo>
                    <a:pt x="1462" y="327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1" name="Google Shape;1691;p43"/>
            <p:cNvSpPr/>
            <p:nvPr/>
          </p:nvSpPr>
          <p:spPr>
            <a:xfrm>
              <a:off x="5147625" y="27706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1" y="1"/>
                  </a:moveTo>
                  <a:cubicBezTo>
                    <a:pt x="328" y="1"/>
                    <a:pt x="1" y="329"/>
                    <a:pt x="1" y="732"/>
                  </a:cubicBezTo>
                  <a:cubicBezTo>
                    <a:pt x="1" y="1135"/>
                    <a:pt x="328" y="1463"/>
                    <a:pt x="731" y="1463"/>
                  </a:cubicBezTo>
                  <a:cubicBezTo>
                    <a:pt x="1135" y="1463"/>
                    <a:pt x="1463" y="1135"/>
                    <a:pt x="1463" y="732"/>
                  </a:cubicBezTo>
                  <a:cubicBezTo>
                    <a:pt x="1463" y="329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2" name="Google Shape;1692;p43"/>
            <p:cNvSpPr/>
            <p:nvPr/>
          </p:nvSpPr>
          <p:spPr>
            <a:xfrm>
              <a:off x="4225350" y="35764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3" name="Google Shape;1693;p43"/>
            <p:cNvSpPr/>
            <p:nvPr/>
          </p:nvSpPr>
          <p:spPr>
            <a:xfrm>
              <a:off x="4290150" y="33592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4" name="Google Shape;1694;p43"/>
            <p:cNvSpPr/>
            <p:nvPr/>
          </p:nvSpPr>
          <p:spPr>
            <a:xfrm>
              <a:off x="4271875" y="38878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1" y="328"/>
                    <a:pt x="1" y="732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5" name="Google Shape;1695;p43"/>
            <p:cNvSpPr/>
            <p:nvPr/>
          </p:nvSpPr>
          <p:spPr>
            <a:xfrm>
              <a:off x="5972075" y="24999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6" name="Google Shape;1696;p43"/>
            <p:cNvSpPr/>
            <p:nvPr/>
          </p:nvSpPr>
          <p:spPr>
            <a:xfrm>
              <a:off x="6272763" y="216255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7" name="Google Shape;1697;p43"/>
            <p:cNvSpPr/>
            <p:nvPr/>
          </p:nvSpPr>
          <p:spPr>
            <a:xfrm>
              <a:off x="6126525" y="23463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98" name="Google Shape;1698;p43"/>
            <p:cNvSpPr/>
            <p:nvPr/>
          </p:nvSpPr>
          <p:spPr>
            <a:xfrm>
              <a:off x="4733413" y="43439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699" name="Google Shape;1699;p43"/>
          <p:cNvSpPr txBox="1"/>
          <p:nvPr>
            <p:ph type="title"/>
          </p:nvPr>
        </p:nvSpPr>
        <p:spPr>
          <a:xfrm flipH="1">
            <a:off x="633750" y="3177075"/>
            <a:ext cx="5138700" cy="107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/>
              <a:t>Usluge</a:t>
            </a:r>
            <a:endParaRPr sz="5200"/>
          </a:p>
        </p:txBody>
      </p:sp>
      <p:sp>
        <p:nvSpPr>
          <p:cNvPr id="1700" name="Google Shape;1700;p43"/>
          <p:cNvSpPr txBox="1"/>
          <p:nvPr>
            <p:ph idx="4294967295" type="title"/>
          </p:nvPr>
        </p:nvSpPr>
        <p:spPr>
          <a:xfrm>
            <a:off x="633750" y="2542000"/>
            <a:ext cx="11808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4" name="Shape 1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5" name="Google Shape;1705;p44"/>
          <p:cNvSpPr txBox="1"/>
          <p:nvPr>
            <p:ph type="title"/>
          </p:nvPr>
        </p:nvSpPr>
        <p:spPr>
          <a:xfrm>
            <a:off x="720000" y="539500"/>
            <a:ext cx="2604000" cy="117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Koje usluge su dostupne</a:t>
            </a:r>
            <a:r>
              <a:rPr lang="en"/>
              <a:t>?</a:t>
            </a:r>
            <a:endParaRPr/>
          </a:p>
        </p:txBody>
      </p:sp>
      <p:sp>
        <p:nvSpPr>
          <p:cNvPr id="1706" name="Google Shape;1706;p44"/>
          <p:cNvSpPr txBox="1"/>
          <p:nvPr>
            <p:ph idx="1" type="subTitle"/>
          </p:nvPr>
        </p:nvSpPr>
        <p:spPr>
          <a:xfrm>
            <a:off x="4477050" y="967409"/>
            <a:ext cx="2305500" cy="6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Daje informacije vezane za transport</a:t>
            </a:r>
            <a:endParaRPr/>
          </a:p>
        </p:txBody>
      </p:sp>
      <p:sp>
        <p:nvSpPr>
          <p:cNvPr id="1707" name="Google Shape;1707;p44"/>
          <p:cNvSpPr txBox="1"/>
          <p:nvPr>
            <p:ph idx="2" type="subTitle"/>
          </p:nvPr>
        </p:nvSpPr>
        <p:spPr>
          <a:xfrm>
            <a:off x="4947630" y="2447100"/>
            <a:ext cx="2305500" cy="6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Sadrži veliku medijsku biblioteku</a:t>
            </a:r>
            <a:endParaRPr/>
          </a:p>
        </p:txBody>
      </p:sp>
      <p:sp>
        <p:nvSpPr>
          <p:cNvPr id="1708" name="Google Shape;1708;p44"/>
          <p:cNvSpPr txBox="1"/>
          <p:nvPr>
            <p:ph idx="3" type="subTitle"/>
          </p:nvPr>
        </p:nvSpPr>
        <p:spPr>
          <a:xfrm>
            <a:off x="5753902" y="3926792"/>
            <a:ext cx="2305500" cy="6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Meni sa pićima i hranom</a:t>
            </a:r>
            <a:endParaRPr/>
          </a:p>
        </p:txBody>
      </p:sp>
      <p:sp>
        <p:nvSpPr>
          <p:cNvPr id="1709" name="Google Shape;1709;p44"/>
          <p:cNvSpPr txBox="1"/>
          <p:nvPr>
            <p:ph idx="4" type="subTitle"/>
          </p:nvPr>
        </p:nvSpPr>
        <p:spPr>
          <a:xfrm>
            <a:off x="4477049" y="591250"/>
            <a:ext cx="26040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Hologramski vodič</a:t>
            </a:r>
            <a:endParaRPr/>
          </a:p>
        </p:txBody>
      </p:sp>
      <p:sp>
        <p:nvSpPr>
          <p:cNvPr id="1710" name="Google Shape;1710;p44"/>
          <p:cNvSpPr txBox="1"/>
          <p:nvPr>
            <p:ph idx="5" type="subTitle"/>
          </p:nvPr>
        </p:nvSpPr>
        <p:spPr>
          <a:xfrm>
            <a:off x="4947651" y="2070925"/>
            <a:ext cx="26040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Personalna kapsula</a:t>
            </a:r>
            <a:endParaRPr/>
          </a:p>
        </p:txBody>
      </p:sp>
      <p:sp>
        <p:nvSpPr>
          <p:cNvPr id="1711" name="Google Shape;1711;p44"/>
          <p:cNvSpPr txBox="1"/>
          <p:nvPr>
            <p:ph idx="6" type="subTitle"/>
          </p:nvPr>
        </p:nvSpPr>
        <p:spPr>
          <a:xfrm>
            <a:off x="5753919" y="3550625"/>
            <a:ext cx="23055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Ketering</a:t>
            </a:r>
            <a:endParaRPr/>
          </a:p>
        </p:txBody>
      </p:sp>
      <p:grpSp>
        <p:nvGrpSpPr>
          <p:cNvPr id="1712" name="Google Shape;1712;p44"/>
          <p:cNvGrpSpPr/>
          <p:nvPr/>
        </p:nvGrpSpPr>
        <p:grpSpPr>
          <a:xfrm flipH="1" rot="-8088053">
            <a:off x="3290098" y="-597775"/>
            <a:ext cx="4482697" cy="4754727"/>
            <a:chOff x="4204225" y="2144350"/>
            <a:chExt cx="2159950" cy="2291025"/>
          </a:xfrm>
        </p:grpSpPr>
        <p:sp>
          <p:nvSpPr>
            <p:cNvPr id="1713" name="Google Shape;1713;p44"/>
            <p:cNvSpPr/>
            <p:nvPr/>
          </p:nvSpPr>
          <p:spPr>
            <a:xfrm>
              <a:off x="4204225" y="2168700"/>
              <a:ext cx="2138575" cy="2242350"/>
            </a:xfrm>
            <a:custGeom>
              <a:rect b="b" l="l" r="r" t="t"/>
              <a:pathLst>
                <a:path extrusionOk="0" h="89694" w="85543">
                  <a:moveTo>
                    <a:pt x="84207" y="0"/>
                  </a:moveTo>
                  <a:cubicBezTo>
                    <a:pt x="83895" y="0"/>
                    <a:pt x="83583" y="119"/>
                    <a:pt x="83345" y="357"/>
                  </a:cubicBezTo>
                  <a:lnTo>
                    <a:pt x="69442" y="14262"/>
                  </a:lnTo>
                  <a:cubicBezTo>
                    <a:pt x="69394" y="14308"/>
                    <a:pt x="69330" y="14335"/>
                    <a:pt x="69263" y="14335"/>
                  </a:cubicBezTo>
                  <a:lnTo>
                    <a:pt x="49162" y="14335"/>
                  </a:lnTo>
                  <a:cubicBezTo>
                    <a:pt x="47913" y="14335"/>
                    <a:pt x="46690" y="14842"/>
                    <a:pt x="45806" y="15725"/>
                  </a:cubicBezTo>
                  <a:lnTo>
                    <a:pt x="32790" y="28742"/>
                  </a:lnTo>
                  <a:cubicBezTo>
                    <a:pt x="32741" y="28790"/>
                    <a:pt x="32662" y="28819"/>
                    <a:pt x="32577" y="28822"/>
                  </a:cubicBezTo>
                  <a:cubicBezTo>
                    <a:pt x="23839" y="28988"/>
                    <a:pt x="15651" y="32519"/>
                    <a:pt x="9519" y="38765"/>
                  </a:cubicBezTo>
                  <a:cubicBezTo>
                    <a:pt x="3380" y="45017"/>
                    <a:pt x="0" y="53287"/>
                    <a:pt x="0" y="62050"/>
                  </a:cubicBezTo>
                  <a:lnTo>
                    <a:pt x="0" y="65766"/>
                  </a:lnTo>
                  <a:cubicBezTo>
                    <a:pt x="0" y="67016"/>
                    <a:pt x="507" y="68239"/>
                    <a:pt x="1390" y="69123"/>
                  </a:cubicBezTo>
                  <a:lnTo>
                    <a:pt x="21604" y="89336"/>
                  </a:lnTo>
                  <a:cubicBezTo>
                    <a:pt x="21841" y="89574"/>
                    <a:pt x="22153" y="89693"/>
                    <a:pt x="22465" y="89694"/>
                  </a:cubicBezTo>
                  <a:lnTo>
                    <a:pt x="22465" y="89694"/>
                  </a:lnTo>
                  <a:cubicBezTo>
                    <a:pt x="22777" y="89693"/>
                    <a:pt x="23089" y="89574"/>
                    <a:pt x="23326" y="89336"/>
                  </a:cubicBezTo>
                  <a:cubicBezTo>
                    <a:pt x="23802" y="88861"/>
                    <a:pt x="23802" y="88090"/>
                    <a:pt x="23326" y="87614"/>
                  </a:cubicBezTo>
                  <a:lnTo>
                    <a:pt x="3112" y="67401"/>
                  </a:lnTo>
                  <a:cubicBezTo>
                    <a:pt x="2682" y="66970"/>
                    <a:pt x="2435" y="66375"/>
                    <a:pt x="2435" y="65766"/>
                  </a:cubicBezTo>
                  <a:lnTo>
                    <a:pt x="2435" y="62050"/>
                  </a:lnTo>
                  <a:cubicBezTo>
                    <a:pt x="2435" y="53930"/>
                    <a:pt x="5568" y="46266"/>
                    <a:pt x="11257" y="40471"/>
                  </a:cubicBezTo>
                  <a:cubicBezTo>
                    <a:pt x="16939" y="34683"/>
                    <a:pt x="24527" y="31411"/>
                    <a:pt x="32624" y="31257"/>
                  </a:cubicBezTo>
                  <a:cubicBezTo>
                    <a:pt x="33344" y="31243"/>
                    <a:pt x="34015" y="30961"/>
                    <a:pt x="34512" y="30464"/>
                  </a:cubicBezTo>
                  <a:lnTo>
                    <a:pt x="47528" y="17448"/>
                  </a:lnTo>
                  <a:cubicBezTo>
                    <a:pt x="47958" y="17018"/>
                    <a:pt x="48554" y="16771"/>
                    <a:pt x="49162" y="16771"/>
                  </a:cubicBezTo>
                  <a:lnTo>
                    <a:pt x="69263" y="16771"/>
                  </a:lnTo>
                  <a:cubicBezTo>
                    <a:pt x="69971" y="16771"/>
                    <a:pt x="70664" y="16484"/>
                    <a:pt x="71164" y="15984"/>
                  </a:cubicBezTo>
                  <a:lnTo>
                    <a:pt x="85067" y="2079"/>
                  </a:lnTo>
                  <a:cubicBezTo>
                    <a:pt x="85543" y="1605"/>
                    <a:pt x="85543" y="833"/>
                    <a:pt x="85067" y="357"/>
                  </a:cubicBezTo>
                  <a:cubicBezTo>
                    <a:pt x="84830" y="119"/>
                    <a:pt x="84518" y="0"/>
                    <a:pt x="84207" y="0"/>
                  </a:cubicBezTo>
                  <a:close/>
                  <a:moveTo>
                    <a:pt x="22465" y="89694"/>
                  </a:moveTo>
                  <a:cubicBezTo>
                    <a:pt x="22465" y="89694"/>
                    <a:pt x="22464" y="89694"/>
                    <a:pt x="22464" y="89694"/>
                  </a:cubicBezTo>
                  <a:lnTo>
                    <a:pt x="22465" y="89694"/>
                  </a:lnTo>
                  <a:cubicBezTo>
                    <a:pt x="22465" y="89694"/>
                    <a:pt x="22465" y="89694"/>
                    <a:pt x="22465" y="896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4" name="Google Shape;1714;p44"/>
            <p:cNvSpPr/>
            <p:nvPr/>
          </p:nvSpPr>
          <p:spPr>
            <a:xfrm>
              <a:off x="6254575" y="2144350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4"/>
                    <a:pt x="982" y="4385"/>
                    <a:pt x="2193" y="4385"/>
                  </a:cubicBezTo>
                  <a:cubicBezTo>
                    <a:pt x="3402" y="4385"/>
                    <a:pt x="4384" y="3404"/>
                    <a:pt x="4384" y="2193"/>
                  </a:cubicBezTo>
                  <a:cubicBezTo>
                    <a:pt x="4384" y="982"/>
                    <a:pt x="3402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5" name="Google Shape;1715;p44"/>
            <p:cNvSpPr/>
            <p:nvPr/>
          </p:nvSpPr>
          <p:spPr>
            <a:xfrm>
              <a:off x="4715200" y="4325775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2"/>
                  </a:cubicBezTo>
                  <a:cubicBezTo>
                    <a:pt x="1" y="3403"/>
                    <a:pt x="982" y="4384"/>
                    <a:pt x="2193" y="4384"/>
                  </a:cubicBezTo>
                  <a:cubicBezTo>
                    <a:pt x="3404" y="4384"/>
                    <a:pt x="4385" y="3403"/>
                    <a:pt x="4385" y="2192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6" name="Google Shape;1716;p44"/>
            <p:cNvSpPr/>
            <p:nvPr/>
          </p:nvSpPr>
          <p:spPr>
            <a:xfrm>
              <a:off x="4477325" y="3113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6" y="0"/>
                    <a:pt x="0" y="328"/>
                    <a:pt x="0" y="731"/>
                  </a:cubicBezTo>
                  <a:cubicBezTo>
                    <a:pt x="0" y="1135"/>
                    <a:pt x="326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7" name="Google Shape;1717;p44"/>
            <p:cNvSpPr/>
            <p:nvPr/>
          </p:nvSpPr>
          <p:spPr>
            <a:xfrm>
              <a:off x="4679094" y="2974833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8" name="Google Shape;1718;p44"/>
            <p:cNvSpPr/>
            <p:nvPr/>
          </p:nvSpPr>
          <p:spPr>
            <a:xfrm>
              <a:off x="4939350" y="29022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4"/>
                    <a:pt x="328" y="1462"/>
                    <a:pt x="731" y="1462"/>
                  </a:cubicBezTo>
                  <a:cubicBezTo>
                    <a:pt x="1135" y="1462"/>
                    <a:pt x="1461" y="1134"/>
                    <a:pt x="1461" y="731"/>
                  </a:cubicBezTo>
                  <a:cubicBezTo>
                    <a:pt x="1461" y="327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19" name="Google Shape;1719;p44"/>
            <p:cNvSpPr/>
            <p:nvPr/>
          </p:nvSpPr>
          <p:spPr>
            <a:xfrm>
              <a:off x="5783075" y="2536500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1"/>
                    <a:pt x="731" y="1461"/>
                  </a:cubicBezTo>
                  <a:cubicBezTo>
                    <a:pt x="1134" y="1461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0" name="Google Shape;1720;p44"/>
            <p:cNvSpPr/>
            <p:nvPr/>
          </p:nvSpPr>
          <p:spPr>
            <a:xfrm>
              <a:off x="5538875" y="25365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1" name="Google Shape;1721;p44"/>
            <p:cNvSpPr/>
            <p:nvPr/>
          </p:nvSpPr>
          <p:spPr>
            <a:xfrm>
              <a:off x="5327725" y="259197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6"/>
                    <a:pt x="1" y="730"/>
                  </a:cubicBezTo>
                  <a:cubicBezTo>
                    <a:pt x="1" y="1133"/>
                    <a:pt x="327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2" name="Google Shape;1722;p44"/>
            <p:cNvSpPr/>
            <p:nvPr/>
          </p:nvSpPr>
          <p:spPr>
            <a:xfrm>
              <a:off x="4483500" y="40996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7"/>
                    <a:pt x="1" y="731"/>
                  </a:cubicBezTo>
                  <a:cubicBezTo>
                    <a:pt x="1" y="1134"/>
                    <a:pt x="328" y="1461"/>
                    <a:pt x="732" y="1461"/>
                  </a:cubicBezTo>
                  <a:cubicBezTo>
                    <a:pt x="1135" y="1461"/>
                    <a:pt x="1462" y="1134"/>
                    <a:pt x="1462" y="731"/>
                  </a:cubicBezTo>
                  <a:cubicBezTo>
                    <a:pt x="1462" y="327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3" name="Google Shape;1723;p44"/>
            <p:cNvSpPr/>
            <p:nvPr/>
          </p:nvSpPr>
          <p:spPr>
            <a:xfrm>
              <a:off x="5147625" y="27706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1" y="1"/>
                  </a:moveTo>
                  <a:cubicBezTo>
                    <a:pt x="328" y="1"/>
                    <a:pt x="1" y="329"/>
                    <a:pt x="1" y="732"/>
                  </a:cubicBezTo>
                  <a:cubicBezTo>
                    <a:pt x="1" y="1135"/>
                    <a:pt x="328" y="1463"/>
                    <a:pt x="731" y="1463"/>
                  </a:cubicBezTo>
                  <a:cubicBezTo>
                    <a:pt x="1135" y="1463"/>
                    <a:pt x="1463" y="1135"/>
                    <a:pt x="1463" y="732"/>
                  </a:cubicBezTo>
                  <a:cubicBezTo>
                    <a:pt x="1463" y="329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4" name="Google Shape;1724;p44"/>
            <p:cNvSpPr/>
            <p:nvPr/>
          </p:nvSpPr>
          <p:spPr>
            <a:xfrm>
              <a:off x="4225350" y="35764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5" name="Google Shape;1725;p44"/>
            <p:cNvSpPr/>
            <p:nvPr/>
          </p:nvSpPr>
          <p:spPr>
            <a:xfrm>
              <a:off x="4290150" y="33592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6" name="Google Shape;1726;p44"/>
            <p:cNvSpPr/>
            <p:nvPr/>
          </p:nvSpPr>
          <p:spPr>
            <a:xfrm>
              <a:off x="4271875" y="38878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1" y="328"/>
                    <a:pt x="1" y="732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7" name="Google Shape;1727;p44"/>
            <p:cNvSpPr/>
            <p:nvPr/>
          </p:nvSpPr>
          <p:spPr>
            <a:xfrm>
              <a:off x="5972075" y="24999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8" name="Google Shape;1728;p44"/>
            <p:cNvSpPr/>
            <p:nvPr/>
          </p:nvSpPr>
          <p:spPr>
            <a:xfrm>
              <a:off x="6272763" y="216255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9" name="Google Shape;1729;p44"/>
            <p:cNvSpPr/>
            <p:nvPr/>
          </p:nvSpPr>
          <p:spPr>
            <a:xfrm>
              <a:off x="6126525" y="23463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0" name="Google Shape;1730;p44"/>
            <p:cNvSpPr/>
            <p:nvPr/>
          </p:nvSpPr>
          <p:spPr>
            <a:xfrm>
              <a:off x="4733413" y="43439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31" name="Google Shape;1731;p44"/>
          <p:cNvSpPr txBox="1"/>
          <p:nvPr>
            <p:ph idx="3" type="subTitle"/>
          </p:nvPr>
        </p:nvSpPr>
        <p:spPr>
          <a:xfrm>
            <a:off x="1989277" y="3615992"/>
            <a:ext cx="2305500" cy="6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Interaktivno učenje i igra</a:t>
            </a:r>
            <a:endParaRPr/>
          </a:p>
        </p:txBody>
      </p:sp>
      <p:sp>
        <p:nvSpPr>
          <p:cNvPr id="1732" name="Google Shape;1732;p44"/>
          <p:cNvSpPr txBox="1"/>
          <p:nvPr>
            <p:ph idx="6" type="subTitle"/>
          </p:nvPr>
        </p:nvSpPr>
        <p:spPr>
          <a:xfrm>
            <a:off x="1989269" y="3127200"/>
            <a:ext cx="2305500" cy="43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Sadržaj za najmlađe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6" name="Shape 1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37" name="Google Shape;1737;p45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1738" name="Google Shape;1738;p45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739" name="Google Shape;1739;p45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0" name="Google Shape;1740;p45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1" name="Google Shape;1741;p45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2" name="Google Shape;1742;p45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3" name="Google Shape;1743;p45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4" name="Google Shape;1744;p45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5" name="Google Shape;1745;p45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6" name="Google Shape;1746;p45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7" name="Google Shape;1747;p45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8" name="Google Shape;1748;p45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49" name="Google Shape;1749;p45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0" name="Google Shape;1750;p45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1" name="Google Shape;1751;p45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2" name="Google Shape;1752;p45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53" name="Google Shape;1753;p45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54" name="Google Shape;1754;p45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5" name="Google Shape;1755;p45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6" name="Google Shape;1756;p45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57" name="Google Shape;1757;p45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1758" name="Google Shape;1758;p45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9" name="Google Shape;1759;p45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0" name="Google Shape;1760;p45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1" name="Google Shape;1761;p45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2" name="Google Shape;1762;p45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3" name="Google Shape;1763;p45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4" name="Google Shape;1764;p45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5" name="Google Shape;1765;p45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6" name="Google Shape;1766;p45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7" name="Google Shape;1767;p45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8" name="Google Shape;1768;p45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9" name="Google Shape;1769;p45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0" name="Google Shape;1770;p45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771" name="Google Shape;1771;p45" title="1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172" r="8180" t="0"/>
          <a:stretch/>
        </p:blipFill>
        <p:spPr>
          <a:xfrm>
            <a:off x="1494925" y="4650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5" name="Shape 1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76" name="Google Shape;1776;p46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1777" name="Google Shape;1777;p46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778" name="Google Shape;1778;p46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79" name="Google Shape;1779;p46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0" name="Google Shape;1780;p46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1" name="Google Shape;1781;p46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2" name="Google Shape;1782;p46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3" name="Google Shape;1783;p46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4" name="Google Shape;1784;p46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5" name="Google Shape;1785;p46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6" name="Google Shape;1786;p46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7" name="Google Shape;1787;p46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8" name="Google Shape;1788;p46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9" name="Google Shape;1789;p46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0" name="Google Shape;1790;p46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1" name="Google Shape;1791;p46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2" name="Google Shape;1792;p46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93" name="Google Shape;1793;p46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4" name="Google Shape;1794;p46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5" name="Google Shape;1795;p46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96" name="Google Shape;1796;p46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1797" name="Google Shape;1797;p46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8" name="Google Shape;1798;p46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9" name="Google Shape;1799;p46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0" name="Google Shape;1800;p46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1" name="Google Shape;1801;p46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2" name="Google Shape;1802;p46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3" name="Google Shape;1803;p46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4" name="Google Shape;1804;p46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5" name="Google Shape;1805;p46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6" name="Google Shape;1806;p46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7" name="Google Shape;1807;p46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8" name="Google Shape;1808;p46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9" name="Google Shape;1809;p46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810" name="Google Shape;1810;p46" title="4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172" r="8180" t="0"/>
          <a:stretch/>
        </p:blipFill>
        <p:spPr>
          <a:xfrm>
            <a:off x="1494925" y="3126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4" name="Shape 1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5" name="Google Shape;1815;p47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1816" name="Google Shape;1816;p47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817" name="Google Shape;1817;p47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8" name="Google Shape;1818;p47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19" name="Google Shape;1819;p47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0" name="Google Shape;1820;p47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1" name="Google Shape;1821;p47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2" name="Google Shape;1822;p47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3" name="Google Shape;1823;p47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4" name="Google Shape;1824;p47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5" name="Google Shape;1825;p47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6" name="Google Shape;1826;p47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7" name="Google Shape;1827;p47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8" name="Google Shape;1828;p47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29" name="Google Shape;1829;p47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0" name="Google Shape;1830;p47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31" name="Google Shape;1831;p47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32" name="Google Shape;1832;p47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3" name="Google Shape;1833;p47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4" name="Google Shape;1834;p47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35" name="Google Shape;1835;p47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1836" name="Google Shape;1836;p47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7" name="Google Shape;1837;p47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8" name="Google Shape;1838;p47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9" name="Google Shape;1839;p47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0" name="Google Shape;1840;p47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1" name="Google Shape;1841;p47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2" name="Google Shape;1842;p47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3" name="Google Shape;1843;p47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4" name="Google Shape;1844;p47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5" name="Google Shape;1845;p47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6" name="Google Shape;1846;p47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7" name="Google Shape;1847;p47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8" name="Google Shape;1848;p47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849" name="Google Shape;1849;p47" title="2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172" r="8180" t="0"/>
          <a:stretch/>
        </p:blipFill>
        <p:spPr>
          <a:xfrm>
            <a:off x="1494925" y="3126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3" name="Shape 1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54" name="Google Shape;1854;p48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1855" name="Google Shape;1855;p48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856" name="Google Shape;1856;p48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7" name="Google Shape;1857;p48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8" name="Google Shape;1858;p48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59" name="Google Shape;1859;p48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0" name="Google Shape;1860;p48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1" name="Google Shape;1861;p48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2" name="Google Shape;1862;p48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3" name="Google Shape;1863;p48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4" name="Google Shape;1864;p48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5" name="Google Shape;1865;p48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6" name="Google Shape;1866;p48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7" name="Google Shape;1867;p48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8" name="Google Shape;1868;p48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9" name="Google Shape;1869;p48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0" name="Google Shape;1870;p48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71" name="Google Shape;1871;p48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2" name="Google Shape;1872;p48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3" name="Google Shape;1873;p48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74" name="Google Shape;1874;p48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1875" name="Google Shape;1875;p48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6" name="Google Shape;1876;p48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7" name="Google Shape;1877;p48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8" name="Google Shape;1878;p48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9" name="Google Shape;1879;p48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0" name="Google Shape;1880;p48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1" name="Google Shape;1881;p48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2" name="Google Shape;1882;p48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3" name="Google Shape;1883;p48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4" name="Google Shape;1884;p48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5" name="Google Shape;1885;p48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6" name="Google Shape;1886;p48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7" name="Google Shape;1887;p48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888" name="Google Shape;1888;p48" title="3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172" r="8180" t="0"/>
          <a:stretch/>
        </p:blipFill>
        <p:spPr>
          <a:xfrm>
            <a:off x="1494925" y="3126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spTree>
      <p:nvGrpSpPr>
        <p:cNvPr id="1205" name="Shape 1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p31"/>
          <p:cNvSpPr txBox="1"/>
          <p:nvPr>
            <p:ph type="title"/>
          </p:nvPr>
        </p:nvSpPr>
        <p:spPr>
          <a:xfrm>
            <a:off x="720000" y="539500"/>
            <a:ext cx="3827400" cy="140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Sadržaj</a:t>
            </a:r>
            <a:endParaRPr/>
          </a:p>
        </p:txBody>
      </p:sp>
      <p:sp>
        <p:nvSpPr>
          <p:cNvPr id="1207" name="Google Shape;1207;p31"/>
          <p:cNvSpPr txBox="1"/>
          <p:nvPr/>
        </p:nvSpPr>
        <p:spPr>
          <a:xfrm>
            <a:off x="720000" y="4188950"/>
            <a:ext cx="3790800" cy="3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For more info:</a:t>
            </a:r>
            <a:br>
              <a:rPr lang="en" sz="800">
                <a:solidFill>
                  <a:schemeClr val="dk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</a:b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 </a:t>
            </a:r>
            <a:r>
              <a:rPr b="1" lang="en" sz="10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|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BLOG</a:t>
            </a:r>
            <a:r>
              <a:rPr b="1" lang="en" sz="10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|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FAQS</a:t>
            </a:r>
            <a:endParaRPr b="1" sz="15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208" name="Google Shape;1208;p31"/>
          <p:cNvSpPr txBox="1"/>
          <p:nvPr/>
        </p:nvSpPr>
        <p:spPr>
          <a:xfrm>
            <a:off x="4633150" y="4188950"/>
            <a:ext cx="3790800" cy="39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You can visit our sister </a:t>
            </a:r>
            <a:r>
              <a:rPr lang="en" sz="8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projects</a:t>
            </a:r>
            <a:r>
              <a:rPr lang="en" sz="8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:</a:t>
            </a:r>
            <a:br>
              <a:rPr lang="en" sz="800">
                <a:solidFill>
                  <a:schemeClr val="dk1"/>
                </a:solidFill>
                <a:latin typeface="Plus Jakarta Sans Light"/>
                <a:ea typeface="Plus Jakarta Sans Light"/>
                <a:cs typeface="Plus Jakarta Sans Light"/>
                <a:sym typeface="Plus Jakarta Sans Light"/>
              </a:rPr>
            </a:b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1" lang="en" sz="10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 |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1" lang="en" sz="10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 |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STORYSET</a:t>
            </a:r>
            <a:r>
              <a:rPr b="1" lang="en" sz="10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 | </a:t>
            </a:r>
            <a:r>
              <a:rPr b="1" lang="en" sz="1000">
                <a:solidFill>
                  <a:schemeClr val="dk1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WEPIK </a:t>
            </a:r>
            <a:r>
              <a:rPr b="1" lang="en" sz="10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| </a:t>
            </a:r>
            <a:r>
              <a:rPr b="1" lang="en" sz="1000">
                <a:solidFill>
                  <a:schemeClr val="hlink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10"/>
              </a:rPr>
              <a:t>VID</a:t>
            </a:r>
            <a:r>
              <a:rPr b="1" lang="en" sz="1000">
                <a:solidFill>
                  <a:schemeClr val="hlink"/>
                </a:solidFill>
                <a:uFill>
                  <a:noFill/>
                </a:uFill>
                <a:latin typeface="Plus Jakarta Sans"/>
                <a:ea typeface="Plus Jakarta Sans"/>
                <a:cs typeface="Plus Jakarta Sans"/>
                <a:sym typeface="Plus Jakarta Sans"/>
                <a:hlinkClick r:id="rId11"/>
              </a:rPr>
              <a:t>EVO</a:t>
            </a:r>
            <a:endParaRPr b="1" sz="10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graphicFrame>
        <p:nvGraphicFramePr>
          <p:cNvPr id="1209" name="Google Shape;1209;p31"/>
          <p:cNvGraphicFramePr/>
          <p:nvPr/>
        </p:nvGraphicFramePr>
        <p:xfrm>
          <a:off x="768813" y="2058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{895D66DF-C8F5-4DB5-9AC7-12ECBD34E7E7}</a:tableStyleId>
              </a:tblPr>
              <a:tblGrid>
                <a:gridCol w="2276800"/>
                <a:gridCol w="5329575"/>
              </a:tblGrid>
              <a:tr h="32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Uvod</a:t>
                      </a:r>
                      <a:endParaRPr b="1" sz="10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To view this template correctly in PowerPoint, download and install the fonts we used</a:t>
                      </a:r>
                      <a:endParaRPr sz="9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Personalizacija-hardverski</a:t>
                      </a:r>
                      <a:endParaRPr b="1" sz="10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An assortment of graphic resources that are suitable for use in this presentation</a:t>
                      </a:r>
                      <a:endParaRPr sz="9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Personalizacija-softverski</a:t>
                      </a:r>
                      <a:endParaRPr b="1" sz="10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You must keep it so that proper credits for our design are given</a:t>
                      </a:r>
                      <a:endParaRPr sz="9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Dizajn</a:t>
                      </a:r>
                      <a:endParaRPr b="1" sz="10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All the colors used in this presentation</a:t>
                      </a:r>
                      <a:endParaRPr sz="9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Usluge</a:t>
                      </a:r>
                      <a:endParaRPr b="1" sz="10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These can be used in the template, and their size and color can be edited</a:t>
                      </a:r>
                      <a:endParaRPr sz="9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Scenario</a:t>
                      </a:r>
                      <a:endParaRPr b="1" sz="10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en" sz="900">
                          <a:solidFill>
                            <a:schemeClr val="dk1"/>
                          </a:solid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</a:rPr>
                        <a:t>You can edit the master slides easily. For more info, click </a:t>
                      </a:r>
                      <a:r>
                        <a:rPr b="1" lang="en" sz="900">
                          <a:solidFill>
                            <a:schemeClr val="dk1"/>
                          </a:solidFill>
                          <a:uFill>
                            <a:noFill/>
                          </a:uFill>
                          <a:latin typeface="Plus Jakarta Sans"/>
                          <a:ea typeface="Plus Jakarta Sans"/>
                          <a:cs typeface="Plus Jakarta Sans"/>
                          <a:sym typeface="Plus Jakarta Sans"/>
                          <a:hlinkClick r:id="rId12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here</a:t>
                      </a:r>
                      <a:endParaRPr b="1" sz="900">
                        <a:solidFill>
                          <a:schemeClr val="dk1"/>
                        </a:solidFill>
                        <a:latin typeface="Plus Jakarta Sans"/>
                        <a:ea typeface="Plus Jakarta Sans"/>
                        <a:cs typeface="Plus Jakarta Sans"/>
                        <a:sym typeface="Plus Jakarta Sa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pSp>
        <p:nvGrpSpPr>
          <p:cNvPr id="1210" name="Google Shape;1210;p31"/>
          <p:cNvGrpSpPr/>
          <p:nvPr/>
        </p:nvGrpSpPr>
        <p:grpSpPr>
          <a:xfrm rot="10800000">
            <a:off x="7861321" y="-3374016"/>
            <a:ext cx="2186019" cy="4663683"/>
            <a:chOff x="3061750" y="2798625"/>
            <a:chExt cx="1053300" cy="2247125"/>
          </a:xfrm>
        </p:grpSpPr>
        <p:grpSp>
          <p:nvGrpSpPr>
            <p:cNvPr id="1211" name="Google Shape;1211;p31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212" name="Google Shape;1212;p31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3" name="Google Shape;1213;p31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4" name="Google Shape;1214;p31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5" name="Google Shape;1215;p31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6" name="Google Shape;1216;p31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7" name="Google Shape;1217;p31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8" name="Google Shape;1218;p31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19" name="Google Shape;1219;p31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0" name="Google Shape;1220;p31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1" name="Google Shape;1221;p31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2" name="Google Shape;1222;p31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3" name="Google Shape;1223;p31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4" name="Google Shape;1224;p31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5" name="Google Shape;1225;p31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26" name="Google Shape;1226;p31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27" name="Google Shape;1227;p31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8" name="Google Shape;1228;p31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9" name="Google Shape;1229;p31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2" name="Shape 1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3" name="Google Shape;1893;p49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1894" name="Google Shape;1894;p49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895" name="Google Shape;1895;p49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6" name="Google Shape;1896;p49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7" name="Google Shape;1897;p49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8" name="Google Shape;1898;p49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99" name="Google Shape;1899;p49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0" name="Google Shape;1900;p49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1" name="Google Shape;1901;p49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2" name="Google Shape;1902;p49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3" name="Google Shape;1903;p49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4" name="Google Shape;1904;p49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5" name="Google Shape;1905;p49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6" name="Google Shape;1906;p49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7" name="Google Shape;1907;p49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8" name="Google Shape;1908;p49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09" name="Google Shape;1909;p49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10" name="Google Shape;1910;p49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1" name="Google Shape;1911;p49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2" name="Google Shape;1912;p49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13" name="Google Shape;1913;p49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1914" name="Google Shape;1914;p49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5" name="Google Shape;1915;p49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6" name="Google Shape;1916;p49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7" name="Google Shape;1917;p49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8" name="Google Shape;1918;p49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9" name="Google Shape;1919;p49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0" name="Google Shape;1920;p49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1" name="Google Shape;1921;p49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2" name="Google Shape;1922;p49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3" name="Google Shape;1923;p49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4" name="Google Shape;1924;p49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5" name="Google Shape;1925;p49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6" name="Google Shape;1926;p49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927" name="Google Shape;1927;p49" title="5.pn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670" r="670" t="0"/>
          <a:stretch/>
        </p:blipFill>
        <p:spPr>
          <a:xfrm>
            <a:off x="1494925" y="3126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1" name="Shape 1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2" name="Google Shape;1932;p50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1933" name="Google Shape;1933;p50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934" name="Google Shape;1934;p50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5" name="Google Shape;1935;p50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6" name="Google Shape;1936;p50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7" name="Google Shape;1937;p50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8" name="Google Shape;1938;p50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9" name="Google Shape;1939;p50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0" name="Google Shape;1940;p50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1" name="Google Shape;1941;p50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2" name="Google Shape;1942;p50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3" name="Google Shape;1943;p50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4" name="Google Shape;1944;p50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5" name="Google Shape;1945;p50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6" name="Google Shape;1946;p50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7" name="Google Shape;1947;p50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8" name="Google Shape;1948;p50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49" name="Google Shape;1949;p50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0" name="Google Shape;1950;p50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1" name="Google Shape;1951;p50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52" name="Google Shape;1952;p50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1953" name="Google Shape;1953;p50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4" name="Google Shape;1954;p50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5" name="Google Shape;1955;p50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6" name="Google Shape;1956;p50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7" name="Google Shape;1957;p50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8" name="Google Shape;1958;p50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9" name="Google Shape;1959;p50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0" name="Google Shape;1960;p50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1" name="Google Shape;1961;p50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2" name="Google Shape;1962;p50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3" name="Google Shape;1963;p50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4" name="Google Shape;1964;p50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65" name="Google Shape;1965;p50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1966" name="Google Shape;1966;p50" title="6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172" r="8180" t="0"/>
          <a:stretch/>
        </p:blipFill>
        <p:spPr>
          <a:xfrm>
            <a:off x="1494925" y="3126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0" name="Shape 1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71" name="Google Shape;1971;p51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1972" name="Google Shape;1972;p51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973" name="Google Shape;1973;p51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4" name="Google Shape;1974;p51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5" name="Google Shape;1975;p51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6" name="Google Shape;1976;p51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7" name="Google Shape;1977;p51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8" name="Google Shape;1978;p51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79" name="Google Shape;1979;p51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0" name="Google Shape;1980;p51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1" name="Google Shape;1981;p51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2" name="Google Shape;1982;p51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3" name="Google Shape;1983;p51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4" name="Google Shape;1984;p51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5" name="Google Shape;1985;p51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6" name="Google Shape;1986;p51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87" name="Google Shape;1987;p51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88" name="Google Shape;1988;p51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9" name="Google Shape;1989;p51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0" name="Google Shape;1990;p51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91" name="Google Shape;1991;p51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1992" name="Google Shape;1992;p51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3" name="Google Shape;1993;p51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4" name="Google Shape;1994;p51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5" name="Google Shape;1995;p51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6" name="Google Shape;1996;p51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7" name="Google Shape;1997;p51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8" name="Google Shape;1998;p51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99" name="Google Shape;1999;p51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0" name="Google Shape;2000;p51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1" name="Google Shape;2001;p51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2" name="Google Shape;2002;p51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3" name="Google Shape;2003;p51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04" name="Google Shape;2004;p51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005" name="Google Shape;2005;p51" title="7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172" r="8180" t="0"/>
          <a:stretch/>
        </p:blipFill>
        <p:spPr>
          <a:xfrm>
            <a:off x="1494925" y="3126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9" name="Shape 2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oogle Shape;2010;p52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2011" name="Google Shape;2011;p52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2012" name="Google Shape;2012;p52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3" name="Google Shape;2013;p52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4" name="Google Shape;2014;p52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5" name="Google Shape;2015;p52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6" name="Google Shape;2016;p52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7" name="Google Shape;2017;p52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8" name="Google Shape;2018;p52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19" name="Google Shape;2019;p52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0" name="Google Shape;2020;p52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1" name="Google Shape;2021;p52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2" name="Google Shape;2022;p52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3" name="Google Shape;2023;p52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4" name="Google Shape;2024;p52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5" name="Google Shape;2025;p52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6" name="Google Shape;2026;p52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27" name="Google Shape;2027;p52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8" name="Google Shape;2028;p52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9" name="Google Shape;2029;p52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30" name="Google Shape;2030;p52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2031" name="Google Shape;2031;p52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2" name="Google Shape;2032;p52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3" name="Google Shape;2033;p52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4" name="Google Shape;2034;p52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5" name="Google Shape;2035;p52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6" name="Google Shape;2036;p52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7" name="Google Shape;2037;p52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8" name="Google Shape;2038;p52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9" name="Google Shape;2039;p52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0" name="Google Shape;2040;p52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1" name="Google Shape;2041;p52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2" name="Google Shape;2042;p52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3" name="Google Shape;2043;p52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044" name="Google Shape;2044;p52" title="8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172" r="8180" t="0"/>
          <a:stretch/>
        </p:blipFill>
        <p:spPr>
          <a:xfrm>
            <a:off x="1494925" y="3126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8" name="Shape 2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" name="Google Shape;2049;p53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2050" name="Google Shape;2050;p53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2051" name="Google Shape;2051;p53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2" name="Google Shape;2052;p53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3" name="Google Shape;2053;p53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4" name="Google Shape;2054;p53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5" name="Google Shape;2055;p53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6" name="Google Shape;2056;p53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7" name="Google Shape;2057;p53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8" name="Google Shape;2058;p53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59" name="Google Shape;2059;p53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0" name="Google Shape;2060;p53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1" name="Google Shape;2061;p53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2" name="Google Shape;2062;p53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3" name="Google Shape;2063;p53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4" name="Google Shape;2064;p53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65" name="Google Shape;2065;p53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66" name="Google Shape;2066;p53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7" name="Google Shape;2067;p53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8" name="Google Shape;2068;p53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69" name="Google Shape;2069;p53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2070" name="Google Shape;2070;p53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1" name="Google Shape;2071;p53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2" name="Google Shape;2072;p53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3" name="Google Shape;2073;p53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4" name="Google Shape;2074;p53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5" name="Google Shape;2075;p53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6" name="Google Shape;2076;p53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7" name="Google Shape;2077;p53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8" name="Google Shape;2078;p53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79" name="Google Shape;2079;p53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0" name="Google Shape;2080;p53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1" name="Google Shape;2081;p53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82" name="Google Shape;2082;p53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083" name="Google Shape;2083;p53" title="9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172" r="8180" t="0"/>
          <a:stretch/>
        </p:blipFill>
        <p:spPr>
          <a:xfrm>
            <a:off x="1494925" y="3126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7" name="Shape 2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88" name="Google Shape;2088;p54"/>
          <p:cNvGrpSpPr/>
          <p:nvPr/>
        </p:nvGrpSpPr>
        <p:grpSpPr>
          <a:xfrm flipH="1" rot="5400000">
            <a:off x="480756" y="2017055"/>
            <a:ext cx="2186019" cy="4663683"/>
            <a:chOff x="3061750" y="2798625"/>
            <a:chExt cx="1053300" cy="2247125"/>
          </a:xfrm>
        </p:grpSpPr>
        <p:grpSp>
          <p:nvGrpSpPr>
            <p:cNvPr id="2089" name="Google Shape;2089;p54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2090" name="Google Shape;2090;p54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1" name="Google Shape;2091;p54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2" name="Google Shape;2092;p54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3" name="Google Shape;2093;p54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4" name="Google Shape;2094;p54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5" name="Google Shape;2095;p54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6" name="Google Shape;2096;p54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7" name="Google Shape;2097;p54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8" name="Google Shape;2098;p54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99" name="Google Shape;2099;p54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0" name="Google Shape;2100;p54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1" name="Google Shape;2101;p54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2" name="Google Shape;2102;p54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3" name="Google Shape;2103;p54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4" name="Google Shape;2104;p54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05" name="Google Shape;2105;p54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6" name="Google Shape;2106;p54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07" name="Google Shape;2107;p54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08" name="Google Shape;2108;p54"/>
          <p:cNvGrpSpPr/>
          <p:nvPr/>
        </p:nvGrpSpPr>
        <p:grpSpPr>
          <a:xfrm flipH="1" rot="-5400000">
            <a:off x="-671415" y="-827362"/>
            <a:ext cx="4755675" cy="2338198"/>
            <a:chOff x="5910900" y="252875"/>
            <a:chExt cx="2291450" cy="1126625"/>
          </a:xfrm>
        </p:grpSpPr>
        <p:sp>
          <p:nvSpPr>
            <p:cNvPr id="2109" name="Google Shape;2109;p54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0" name="Google Shape;2110;p54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1" name="Google Shape;2111;p54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2" name="Google Shape;2112;p54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3" name="Google Shape;2113;p54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4" name="Google Shape;2114;p54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5" name="Google Shape;2115;p54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6" name="Google Shape;2116;p54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7" name="Google Shape;2117;p54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8" name="Google Shape;2118;p54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19" name="Google Shape;2119;p54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0" name="Google Shape;2120;p54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21" name="Google Shape;2121;p54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2122" name="Google Shape;2122;p54" title="10.jpg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8172" r="8180" t="0"/>
          <a:stretch/>
        </p:blipFill>
        <p:spPr>
          <a:xfrm>
            <a:off x="1444875" y="312600"/>
            <a:ext cx="6686700" cy="4518300"/>
          </a:xfrm>
          <a:prstGeom prst="roundRect">
            <a:avLst>
              <a:gd fmla="val 2631" name="adj"/>
            </a:avLst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6" name="Shape 2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7" name="Google Shape;2127;p55"/>
          <p:cNvSpPr txBox="1"/>
          <p:nvPr>
            <p:ph type="title"/>
          </p:nvPr>
        </p:nvSpPr>
        <p:spPr>
          <a:xfrm>
            <a:off x="642900" y="735296"/>
            <a:ext cx="5081400" cy="121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Hvala na pažnji!</a:t>
            </a:r>
            <a:endParaRPr/>
          </a:p>
        </p:txBody>
      </p:sp>
      <p:grpSp>
        <p:nvGrpSpPr>
          <p:cNvPr id="2128" name="Google Shape;2128;p55"/>
          <p:cNvGrpSpPr/>
          <p:nvPr/>
        </p:nvGrpSpPr>
        <p:grpSpPr>
          <a:xfrm rot="10800000">
            <a:off x="7553448" y="147094"/>
            <a:ext cx="3848803" cy="5689424"/>
            <a:chOff x="939875" y="457213"/>
            <a:chExt cx="1854488" cy="2741363"/>
          </a:xfrm>
        </p:grpSpPr>
        <p:sp>
          <p:nvSpPr>
            <p:cNvPr id="2129" name="Google Shape;2129;p55"/>
            <p:cNvSpPr/>
            <p:nvPr/>
          </p:nvSpPr>
          <p:spPr>
            <a:xfrm>
              <a:off x="1024475" y="516800"/>
              <a:ext cx="1687275" cy="2628525"/>
            </a:xfrm>
            <a:custGeom>
              <a:rect b="b" l="l" r="r" t="t"/>
              <a:pathLst>
                <a:path extrusionOk="0" h="105141" w="67491">
                  <a:moveTo>
                    <a:pt x="66361" y="1"/>
                  </a:moveTo>
                  <a:cubicBezTo>
                    <a:pt x="66045" y="1"/>
                    <a:pt x="65756" y="122"/>
                    <a:pt x="65539" y="320"/>
                  </a:cubicBezTo>
                  <a:cubicBezTo>
                    <a:pt x="65310" y="531"/>
                    <a:pt x="65030" y="829"/>
                    <a:pt x="65016" y="1165"/>
                  </a:cubicBezTo>
                  <a:lnTo>
                    <a:pt x="65016" y="60154"/>
                  </a:lnTo>
                  <a:cubicBezTo>
                    <a:pt x="64995" y="60635"/>
                    <a:pt x="64636" y="61430"/>
                    <a:pt x="64280" y="61756"/>
                  </a:cubicBezTo>
                  <a:lnTo>
                    <a:pt x="57761" y="67727"/>
                  </a:lnTo>
                  <a:lnTo>
                    <a:pt x="20052" y="102103"/>
                  </a:lnTo>
                  <a:cubicBezTo>
                    <a:pt x="19707" y="102417"/>
                    <a:pt x="18927" y="102705"/>
                    <a:pt x="18439" y="102705"/>
                  </a:cubicBezTo>
                  <a:cubicBezTo>
                    <a:pt x="18422" y="102705"/>
                    <a:pt x="18404" y="102705"/>
                    <a:pt x="18388" y="102704"/>
                  </a:cubicBezTo>
                  <a:lnTo>
                    <a:pt x="1" y="102704"/>
                  </a:lnTo>
                  <a:lnTo>
                    <a:pt x="1" y="105137"/>
                  </a:lnTo>
                  <a:lnTo>
                    <a:pt x="18276" y="105137"/>
                  </a:lnTo>
                  <a:cubicBezTo>
                    <a:pt x="18326" y="105139"/>
                    <a:pt x="18377" y="105140"/>
                    <a:pt x="18428" y="105140"/>
                  </a:cubicBezTo>
                  <a:cubicBezTo>
                    <a:pt x="19526" y="105140"/>
                    <a:pt x="20901" y="104624"/>
                    <a:pt x="21693" y="103903"/>
                  </a:cubicBezTo>
                  <a:lnTo>
                    <a:pt x="52378" y="75930"/>
                  </a:lnTo>
                  <a:lnTo>
                    <a:pt x="52393" y="75947"/>
                  </a:lnTo>
                  <a:lnTo>
                    <a:pt x="59470" y="69465"/>
                  </a:lnTo>
                  <a:lnTo>
                    <a:pt x="65926" y="63552"/>
                  </a:lnTo>
                  <a:cubicBezTo>
                    <a:pt x="66752" y="62794"/>
                    <a:pt x="67411" y="61379"/>
                    <a:pt x="67461" y="60260"/>
                  </a:cubicBezTo>
                  <a:lnTo>
                    <a:pt x="67461" y="1272"/>
                  </a:lnTo>
                  <a:cubicBezTo>
                    <a:pt x="67490" y="600"/>
                    <a:pt x="67086" y="31"/>
                    <a:pt x="66414" y="2"/>
                  </a:cubicBezTo>
                  <a:lnTo>
                    <a:pt x="66415" y="2"/>
                  </a:lnTo>
                  <a:cubicBezTo>
                    <a:pt x="66397" y="1"/>
                    <a:pt x="66379" y="1"/>
                    <a:pt x="663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0" name="Google Shape;2130;p55"/>
            <p:cNvSpPr/>
            <p:nvPr/>
          </p:nvSpPr>
          <p:spPr>
            <a:xfrm>
              <a:off x="939875" y="534400"/>
              <a:ext cx="1830625" cy="2664175"/>
            </a:xfrm>
            <a:custGeom>
              <a:rect b="b" l="l" r="r" t="t"/>
              <a:pathLst>
                <a:path extrusionOk="0" h="106567" w="73225">
                  <a:moveTo>
                    <a:pt x="72094" y="1"/>
                  </a:moveTo>
                  <a:cubicBezTo>
                    <a:pt x="71780" y="1"/>
                    <a:pt x="71491" y="122"/>
                    <a:pt x="71274" y="320"/>
                  </a:cubicBezTo>
                  <a:cubicBezTo>
                    <a:pt x="71043" y="531"/>
                    <a:pt x="70765" y="829"/>
                    <a:pt x="70750" y="1165"/>
                  </a:cubicBezTo>
                  <a:lnTo>
                    <a:pt x="70750" y="60154"/>
                  </a:lnTo>
                  <a:cubicBezTo>
                    <a:pt x="70729" y="60635"/>
                    <a:pt x="70370" y="61430"/>
                    <a:pt x="70014" y="61756"/>
                  </a:cubicBezTo>
                  <a:lnTo>
                    <a:pt x="62182" y="69154"/>
                  </a:lnTo>
                  <a:lnTo>
                    <a:pt x="24473" y="103529"/>
                  </a:lnTo>
                  <a:cubicBezTo>
                    <a:pt x="24129" y="103844"/>
                    <a:pt x="23349" y="104132"/>
                    <a:pt x="22862" y="104132"/>
                  </a:cubicBezTo>
                  <a:cubicBezTo>
                    <a:pt x="22844" y="104132"/>
                    <a:pt x="22827" y="104131"/>
                    <a:pt x="22810" y="104130"/>
                  </a:cubicBezTo>
                  <a:lnTo>
                    <a:pt x="0" y="104130"/>
                  </a:lnTo>
                  <a:lnTo>
                    <a:pt x="0" y="106563"/>
                  </a:lnTo>
                  <a:lnTo>
                    <a:pt x="22697" y="106563"/>
                  </a:lnTo>
                  <a:cubicBezTo>
                    <a:pt x="22747" y="106566"/>
                    <a:pt x="22798" y="106567"/>
                    <a:pt x="22850" y="106567"/>
                  </a:cubicBezTo>
                  <a:cubicBezTo>
                    <a:pt x="23947" y="106567"/>
                    <a:pt x="25324" y="106050"/>
                    <a:pt x="26114" y="105330"/>
                  </a:cubicBezTo>
                  <a:lnTo>
                    <a:pt x="56800" y="77356"/>
                  </a:lnTo>
                  <a:lnTo>
                    <a:pt x="56816" y="77373"/>
                  </a:lnTo>
                  <a:lnTo>
                    <a:pt x="63892" y="70892"/>
                  </a:lnTo>
                  <a:lnTo>
                    <a:pt x="71659" y="63552"/>
                  </a:lnTo>
                  <a:cubicBezTo>
                    <a:pt x="72485" y="62794"/>
                    <a:pt x="73146" y="61379"/>
                    <a:pt x="73195" y="60260"/>
                  </a:cubicBezTo>
                  <a:lnTo>
                    <a:pt x="73195" y="1272"/>
                  </a:lnTo>
                  <a:cubicBezTo>
                    <a:pt x="73225" y="600"/>
                    <a:pt x="72821" y="32"/>
                    <a:pt x="72149" y="2"/>
                  </a:cubicBezTo>
                  <a:cubicBezTo>
                    <a:pt x="72131" y="1"/>
                    <a:pt x="72112" y="1"/>
                    <a:pt x="720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1" name="Google Shape;2131;p55"/>
            <p:cNvSpPr/>
            <p:nvPr/>
          </p:nvSpPr>
          <p:spPr>
            <a:xfrm>
              <a:off x="2721329" y="65600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2" name="Google Shape;2132;p55"/>
            <p:cNvSpPr/>
            <p:nvPr/>
          </p:nvSpPr>
          <p:spPr>
            <a:xfrm>
              <a:off x="2721329" y="1031508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3" name="Google Shape;2133;p55"/>
            <p:cNvSpPr/>
            <p:nvPr/>
          </p:nvSpPr>
          <p:spPr>
            <a:xfrm>
              <a:off x="2721329" y="1407017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4" name="Google Shape;2134;p55"/>
            <p:cNvSpPr/>
            <p:nvPr/>
          </p:nvSpPr>
          <p:spPr>
            <a:xfrm>
              <a:off x="2721329" y="17825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5" name="Google Shape;2135;p55"/>
            <p:cNvSpPr/>
            <p:nvPr/>
          </p:nvSpPr>
          <p:spPr>
            <a:xfrm>
              <a:off x="2713282" y="20473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6" name="Google Shape;2136;p55"/>
            <p:cNvSpPr/>
            <p:nvPr/>
          </p:nvSpPr>
          <p:spPr>
            <a:xfrm>
              <a:off x="2662119" y="65600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7" name="Google Shape;2137;p55"/>
            <p:cNvSpPr/>
            <p:nvPr/>
          </p:nvSpPr>
          <p:spPr>
            <a:xfrm>
              <a:off x="2662119" y="1031508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8" name="Google Shape;2138;p55"/>
            <p:cNvSpPr/>
            <p:nvPr/>
          </p:nvSpPr>
          <p:spPr>
            <a:xfrm>
              <a:off x="2662119" y="1407017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9" name="Google Shape;2139;p55"/>
            <p:cNvSpPr/>
            <p:nvPr/>
          </p:nvSpPr>
          <p:spPr>
            <a:xfrm>
              <a:off x="2662119" y="17825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0" name="Google Shape;2140;p55"/>
            <p:cNvSpPr/>
            <p:nvPr/>
          </p:nvSpPr>
          <p:spPr>
            <a:xfrm>
              <a:off x="2660568" y="202415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1" name="Google Shape;2141;p55"/>
            <p:cNvSpPr/>
            <p:nvPr/>
          </p:nvSpPr>
          <p:spPr>
            <a:xfrm>
              <a:off x="1239757" y="3148704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2" name="Google Shape;2142;p55"/>
            <p:cNvSpPr/>
            <p:nvPr/>
          </p:nvSpPr>
          <p:spPr>
            <a:xfrm rot="2759608">
              <a:off x="2457387" y="2299952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3" name="Google Shape;2143;p55"/>
            <p:cNvSpPr/>
            <p:nvPr/>
          </p:nvSpPr>
          <p:spPr>
            <a:xfrm rot="2759608">
              <a:off x="2150818" y="2577703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4" name="Google Shape;2144;p55"/>
            <p:cNvSpPr/>
            <p:nvPr/>
          </p:nvSpPr>
          <p:spPr>
            <a:xfrm rot="2759608">
              <a:off x="1875135" y="2834496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5" name="Google Shape;2145;p55"/>
            <p:cNvSpPr/>
            <p:nvPr/>
          </p:nvSpPr>
          <p:spPr>
            <a:xfrm rot="2759608">
              <a:off x="1529135" y="3141871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6" name="Google Shape;2146;p55"/>
            <p:cNvSpPr/>
            <p:nvPr/>
          </p:nvSpPr>
          <p:spPr>
            <a:xfrm>
              <a:off x="1239757" y="309225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7" name="Google Shape;2147;p55"/>
            <p:cNvSpPr/>
            <p:nvPr/>
          </p:nvSpPr>
          <p:spPr>
            <a:xfrm rot="2759608">
              <a:off x="1499810" y="3092196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8" name="Google Shape;2148;p55"/>
            <p:cNvSpPr/>
            <p:nvPr/>
          </p:nvSpPr>
          <p:spPr>
            <a:xfrm rot="2759608">
              <a:off x="2420317" y="2256188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9" name="Google Shape;2149;p55"/>
            <p:cNvSpPr/>
            <p:nvPr/>
          </p:nvSpPr>
          <p:spPr>
            <a:xfrm rot="2759608">
              <a:off x="2113748" y="2533940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0" name="Google Shape;2150;p55"/>
            <p:cNvSpPr/>
            <p:nvPr/>
          </p:nvSpPr>
          <p:spPr>
            <a:xfrm rot="2759608">
              <a:off x="1838065" y="2790733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1" name="Google Shape;2151;p55"/>
            <p:cNvSpPr/>
            <p:nvPr/>
          </p:nvSpPr>
          <p:spPr>
            <a:xfrm>
              <a:off x="2625663" y="457213"/>
              <a:ext cx="109500" cy="109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2" name="Google Shape;2152;p55"/>
            <p:cNvSpPr/>
            <p:nvPr/>
          </p:nvSpPr>
          <p:spPr>
            <a:xfrm>
              <a:off x="2643863" y="475413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3" name="Google Shape;2153;p55"/>
            <p:cNvSpPr/>
            <p:nvPr/>
          </p:nvSpPr>
          <p:spPr>
            <a:xfrm>
              <a:off x="2684863" y="529116"/>
              <a:ext cx="109500" cy="109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4" name="Google Shape;2154;p55"/>
            <p:cNvSpPr/>
            <p:nvPr/>
          </p:nvSpPr>
          <p:spPr>
            <a:xfrm>
              <a:off x="2703063" y="547316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55" name="Google Shape;2155;p55"/>
          <p:cNvGrpSpPr/>
          <p:nvPr/>
        </p:nvGrpSpPr>
        <p:grpSpPr>
          <a:xfrm flipH="1">
            <a:off x="6045295" y="1040727"/>
            <a:ext cx="4755675" cy="2338198"/>
            <a:chOff x="5910900" y="252875"/>
            <a:chExt cx="2291450" cy="1126625"/>
          </a:xfrm>
        </p:grpSpPr>
        <p:sp>
          <p:nvSpPr>
            <p:cNvPr id="2156" name="Google Shape;2156;p55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7" name="Google Shape;2157;p55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8" name="Google Shape;2158;p55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9" name="Google Shape;2159;p55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0" name="Google Shape;2160;p55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1" name="Google Shape;2161;p55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2" name="Google Shape;2162;p55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3" name="Google Shape;2163;p55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4" name="Google Shape;2164;p55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5" name="Google Shape;2165;p55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6" name="Google Shape;2166;p55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7" name="Google Shape;2167;p55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8" name="Google Shape;2168;p55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p32"/>
          <p:cNvSpPr/>
          <p:nvPr/>
        </p:nvSpPr>
        <p:spPr>
          <a:xfrm flipH="1" rot="-270096">
            <a:off x="4833949" y="-437384"/>
            <a:ext cx="1310317" cy="6277150"/>
          </a:xfrm>
          <a:custGeom>
            <a:rect b="b" l="l" r="r" t="t"/>
            <a:pathLst>
              <a:path extrusionOk="0" h="120976" w="25253">
                <a:moveTo>
                  <a:pt x="17263" y="1"/>
                </a:moveTo>
                <a:cubicBezTo>
                  <a:pt x="16919" y="1"/>
                  <a:pt x="16578" y="145"/>
                  <a:pt x="16337" y="427"/>
                </a:cubicBezTo>
                <a:lnTo>
                  <a:pt x="1215" y="18082"/>
                </a:lnTo>
                <a:cubicBezTo>
                  <a:pt x="486" y="18933"/>
                  <a:pt x="1" y="20417"/>
                  <a:pt x="87" y="21534"/>
                </a:cubicBezTo>
                <a:lnTo>
                  <a:pt x="1840" y="44229"/>
                </a:lnTo>
                <a:cubicBezTo>
                  <a:pt x="1927" y="45346"/>
                  <a:pt x="2634" y="46738"/>
                  <a:pt x="3486" y="47467"/>
                </a:cubicBezTo>
                <a:lnTo>
                  <a:pt x="17422" y="59405"/>
                </a:lnTo>
                <a:cubicBezTo>
                  <a:pt x="17790" y="59720"/>
                  <a:pt x="18186" y="60500"/>
                  <a:pt x="18223" y="60982"/>
                </a:cubicBezTo>
                <a:lnTo>
                  <a:pt x="22773" y="119851"/>
                </a:lnTo>
                <a:cubicBezTo>
                  <a:pt x="22798" y="120187"/>
                  <a:pt x="22958" y="120480"/>
                  <a:pt x="23194" y="120682"/>
                </a:cubicBezTo>
                <a:cubicBezTo>
                  <a:pt x="23409" y="120866"/>
                  <a:pt x="23686" y="120975"/>
                  <a:pt x="23985" y="120975"/>
                </a:cubicBezTo>
                <a:cubicBezTo>
                  <a:pt x="24016" y="120975"/>
                  <a:pt x="24048" y="120974"/>
                  <a:pt x="24081" y="120972"/>
                </a:cubicBezTo>
                <a:cubicBezTo>
                  <a:pt x="24752" y="120920"/>
                  <a:pt x="25253" y="120334"/>
                  <a:pt x="25201" y="119664"/>
                </a:cubicBezTo>
                <a:lnTo>
                  <a:pt x="20652" y="60795"/>
                </a:lnTo>
                <a:cubicBezTo>
                  <a:pt x="20565" y="59676"/>
                  <a:pt x="19858" y="58284"/>
                  <a:pt x="19007" y="57555"/>
                </a:cubicBezTo>
                <a:lnTo>
                  <a:pt x="5070" y="45618"/>
                </a:lnTo>
                <a:cubicBezTo>
                  <a:pt x="4702" y="45304"/>
                  <a:pt x="4306" y="44522"/>
                  <a:pt x="4269" y="44041"/>
                </a:cubicBezTo>
                <a:lnTo>
                  <a:pt x="2516" y="21347"/>
                </a:lnTo>
                <a:cubicBezTo>
                  <a:pt x="2478" y="20866"/>
                  <a:pt x="2750" y="20033"/>
                  <a:pt x="3065" y="19666"/>
                </a:cubicBezTo>
                <a:lnTo>
                  <a:pt x="18187" y="2011"/>
                </a:lnTo>
                <a:cubicBezTo>
                  <a:pt x="18624" y="1500"/>
                  <a:pt x="18564" y="732"/>
                  <a:pt x="18054" y="293"/>
                </a:cubicBezTo>
                <a:cubicBezTo>
                  <a:pt x="17825" y="97"/>
                  <a:pt x="17543" y="1"/>
                  <a:pt x="1726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5" name="Google Shape;1235;p32"/>
          <p:cNvSpPr/>
          <p:nvPr/>
        </p:nvSpPr>
        <p:spPr>
          <a:xfrm flipH="1" rot="-270096">
            <a:off x="5868908" y="750410"/>
            <a:ext cx="75860" cy="75860"/>
          </a:xfrm>
          <a:custGeom>
            <a:rect b="b" l="l" r="r" t="t"/>
            <a:pathLst>
              <a:path extrusionOk="0" h="1462" w="1462">
                <a:moveTo>
                  <a:pt x="731" y="1"/>
                </a:moveTo>
                <a:cubicBezTo>
                  <a:pt x="327" y="1"/>
                  <a:pt x="1" y="327"/>
                  <a:pt x="1" y="731"/>
                </a:cubicBezTo>
                <a:cubicBezTo>
                  <a:pt x="1" y="1134"/>
                  <a:pt x="327" y="1462"/>
                  <a:pt x="731" y="1462"/>
                </a:cubicBezTo>
                <a:cubicBezTo>
                  <a:pt x="1134" y="1462"/>
                  <a:pt x="1461" y="1134"/>
                  <a:pt x="1461" y="731"/>
                </a:cubicBezTo>
                <a:cubicBezTo>
                  <a:pt x="1461" y="327"/>
                  <a:pt x="1134" y="1"/>
                  <a:pt x="73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6" name="Google Shape;1236;p32"/>
          <p:cNvSpPr/>
          <p:nvPr/>
        </p:nvSpPr>
        <p:spPr>
          <a:xfrm flipH="1" rot="-270096">
            <a:off x="5110959" y="2664168"/>
            <a:ext cx="75808" cy="75912"/>
          </a:xfrm>
          <a:custGeom>
            <a:rect b="b" l="l" r="r" t="t"/>
            <a:pathLst>
              <a:path extrusionOk="0" h="1463" w="1461">
                <a:moveTo>
                  <a:pt x="730" y="1"/>
                </a:moveTo>
                <a:cubicBezTo>
                  <a:pt x="327" y="1"/>
                  <a:pt x="0" y="328"/>
                  <a:pt x="0" y="731"/>
                </a:cubicBezTo>
                <a:cubicBezTo>
                  <a:pt x="0" y="1135"/>
                  <a:pt x="327" y="1462"/>
                  <a:pt x="730" y="1462"/>
                </a:cubicBezTo>
                <a:cubicBezTo>
                  <a:pt x="1134" y="1462"/>
                  <a:pt x="1461" y="1135"/>
                  <a:pt x="1461" y="731"/>
                </a:cubicBezTo>
                <a:cubicBezTo>
                  <a:pt x="1461" y="328"/>
                  <a:pt x="1134" y="1"/>
                  <a:pt x="73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7" name="Google Shape;1237;p32"/>
          <p:cNvSpPr/>
          <p:nvPr/>
        </p:nvSpPr>
        <p:spPr>
          <a:xfrm flipH="1" rot="-270096">
            <a:off x="5103285" y="3611806"/>
            <a:ext cx="75860" cy="75912"/>
          </a:xfrm>
          <a:custGeom>
            <a:rect b="b" l="l" r="r" t="t"/>
            <a:pathLst>
              <a:path extrusionOk="0" h="1463" w="1462">
                <a:moveTo>
                  <a:pt x="731" y="0"/>
                </a:moveTo>
                <a:cubicBezTo>
                  <a:pt x="327" y="0"/>
                  <a:pt x="0" y="328"/>
                  <a:pt x="0" y="732"/>
                </a:cubicBezTo>
                <a:cubicBezTo>
                  <a:pt x="0" y="1135"/>
                  <a:pt x="327" y="1462"/>
                  <a:pt x="731" y="1462"/>
                </a:cubicBezTo>
                <a:cubicBezTo>
                  <a:pt x="1134" y="1462"/>
                  <a:pt x="1461" y="1135"/>
                  <a:pt x="1461" y="732"/>
                </a:cubicBezTo>
                <a:cubicBezTo>
                  <a:pt x="1461" y="328"/>
                  <a:pt x="1134" y="0"/>
                  <a:pt x="731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8" name="Google Shape;1238;p32"/>
          <p:cNvSpPr/>
          <p:nvPr/>
        </p:nvSpPr>
        <p:spPr>
          <a:xfrm flipH="1">
            <a:off x="5875105" y="1704191"/>
            <a:ext cx="75808" cy="75911"/>
          </a:xfrm>
          <a:custGeom>
            <a:rect b="b" l="l" r="r" t="t"/>
            <a:pathLst>
              <a:path extrusionOk="0" h="1463" w="1461">
                <a:moveTo>
                  <a:pt x="730" y="1"/>
                </a:moveTo>
                <a:cubicBezTo>
                  <a:pt x="327" y="1"/>
                  <a:pt x="0" y="328"/>
                  <a:pt x="0" y="731"/>
                </a:cubicBezTo>
                <a:cubicBezTo>
                  <a:pt x="0" y="1135"/>
                  <a:pt x="327" y="1463"/>
                  <a:pt x="730" y="1463"/>
                </a:cubicBezTo>
                <a:cubicBezTo>
                  <a:pt x="1134" y="1463"/>
                  <a:pt x="1461" y="1135"/>
                  <a:pt x="1461" y="731"/>
                </a:cubicBezTo>
                <a:cubicBezTo>
                  <a:pt x="1461" y="328"/>
                  <a:pt x="1134" y="1"/>
                  <a:pt x="730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9" name="Google Shape;1239;p32"/>
          <p:cNvSpPr txBox="1"/>
          <p:nvPr>
            <p:ph type="title"/>
          </p:nvPr>
        </p:nvSpPr>
        <p:spPr>
          <a:xfrm>
            <a:off x="720000" y="539500"/>
            <a:ext cx="2675400" cy="157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Sadržaj</a:t>
            </a:r>
            <a:endParaRPr/>
          </a:p>
        </p:txBody>
      </p:sp>
      <p:sp>
        <p:nvSpPr>
          <p:cNvPr id="1240" name="Google Shape;1240;p32"/>
          <p:cNvSpPr txBox="1"/>
          <p:nvPr>
            <p:ph idx="5" type="title"/>
          </p:nvPr>
        </p:nvSpPr>
        <p:spPr>
          <a:xfrm flipH="1">
            <a:off x="4950608" y="539490"/>
            <a:ext cx="5415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1241" name="Google Shape;1241;p32"/>
          <p:cNvSpPr txBox="1"/>
          <p:nvPr>
            <p:ph idx="6" type="title"/>
          </p:nvPr>
        </p:nvSpPr>
        <p:spPr>
          <a:xfrm flipH="1">
            <a:off x="4288811" y="1856304"/>
            <a:ext cx="5415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1242" name="Google Shape;1242;p32"/>
          <p:cNvSpPr txBox="1"/>
          <p:nvPr>
            <p:ph idx="7" type="title"/>
          </p:nvPr>
        </p:nvSpPr>
        <p:spPr>
          <a:xfrm>
            <a:off x="6216743" y="1447422"/>
            <a:ext cx="5415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1243" name="Google Shape;1243;p32"/>
          <p:cNvSpPr txBox="1"/>
          <p:nvPr>
            <p:ph idx="8" type="title"/>
          </p:nvPr>
        </p:nvSpPr>
        <p:spPr>
          <a:xfrm>
            <a:off x="5622308" y="2742961"/>
            <a:ext cx="5415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1244" name="Google Shape;1244;p32"/>
          <p:cNvSpPr txBox="1"/>
          <p:nvPr>
            <p:ph idx="9" type="subTitle"/>
          </p:nvPr>
        </p:nvSpPr>
        <p:spPr>
          <a:xfrm flipH="1">
            <a:off x="3306000" y="884425"/>
            <a:ext cx="21861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Uvod</a:t>
            </a:r>
            <a:endParaRPr/>
          </a:p>
        </p:txBody>
      </p:sp>
      <p:sp>
        <p:nvSpPr>
          <p:cNvPr id="1245" name="Google Shape;1245;p32"/>
          <p:cNvSpPr txBox="1"/>
          <p:nvPr>
            <p:ph idx="13" type="subTitle"/>
          </p:nvPr>
        </p:nvSpPr>
        <p:spPr>
          <a:xfrm>
            <a:off x="6216756" y="1788175"/>
            <a:ext cx="21861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Dizajn</a:t>
            </a:r>
            <a:endParaRPr/>
          </a:p>
        </p:txBody>
      </p:sp>
      <p:sp>
        <p:nvSpPr>
          <p:cNvPr id="1246" name="Google Shape;1246;p32"/>
          <p:cNvSpPr txBox="1"/>
          <p:nvPr>
            <p:ph idx="14" type="subTitle"/>
          </p:nvPr>
        </p:nvSpPr>
        <p:spPr>
          <a:xfrm flipH="1">
            <a:off x="2644190" y="2192875"/>
            <a:ext cx="21861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Personalizacija</a:t>
            </a:r>
            <a:endParaRPr/>
          </a:p>
        </p:txBody>
      </p:sp>
      <p:sp>
        <p:nvSpPr>
          <p:cNvPr id="1247" name="Google Shape;1247;p32"/>
          <p:cNvSpPr txBox="1"/>
          <p:nvPr>
            <p:ph idx="15" type="subTitle"/>
          </p:nvPr>
        </p:nvSpPr>
        <p:spPr>
          <a:xfrm>
            <a:off x="5622300" y="3037800"/>
            <a:ext cx="21861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Usluge</a:t>
            </a:r>
            <a:endParaRPr/>
          </a:p>
        </p:txBody>
      </p:sp>
      <p:grpSp>
        <p:nvGrpSpPr>
          <p:cNvPr id="1248" name="Google Shape;1248;p32"/>
          <p:cNvGrpSpPr/>
          <p:nvPr/>
        </p:nvGrpSpPr>
        <p:grpSpPr>
          <a:xfrm>
            <a:off x="-611954" y="3888534"/>
            <a:ext cx="2186019" cy="4663683"/>
            <a:chOff x="3061750" y="2798625"/>
            <a:chExt cx="1053300" cy="2247125"/>
          </a:xfrm>
        </p:grpSpPr>
        <p:grpSp>
          <p:nvGrpSpPr>
            <p:cNvPr id="1249" name="Google Shape;1249;p32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250" name="Google Shape;1250;p32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1" name="Google Shape;1251;p32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2" name="Google Shape;1252;p32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3" name="Google Shape;1253;p32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4" name="Google Shape;1254;p32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5" name="Google Shape;1255;p32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6" name="Google Shape;1256;p32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7" name="Google Shape;1257;p32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8" name="Google Shape;1258;p32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59" name="Google Shape;1259;p32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0" name="Google Shape;1260;p32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1" name="Google Shape;1261;p32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2" name="Google Shape;1262;p32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3" name="Google Shape;1263;p32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264" name="Google Shape;1264;p32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265" name="Google Shape;1265;p32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6" name="Google Shape;1266;p32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67" name="Google Shape;1267;p32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268" name="Google Shape;1268;p32"/>
          <p:cNvGrpSpPr/>
          <p:nvPr/>
        </p:nvGrpSpPr>
        <p:grpSpPr>
          <a:xfrm>
            <a:off x="-2111487" y="4252276"/>
            <a:ext cx="4755675" cy="2338198"/>
            <a:chOff x="5910900" y="252875"/>
            <a:chExt cx="2291450" cy="1126625"/>
          </a:xfrm>
        </p:grpSpPr>
        <p:sp>
          <p:nvSpPr>
            <p:cNvPr id="1269" name="Google Shape;1269;p32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0" name="Google Shape;1270;p32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1" name="Google Shape;1271;p32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2" name="Google Shape;1272;p32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3" name="Google Shape;1273;p32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4" name="Google Shape;1274;p32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5" name="Google Shape;1275;p32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6" name="Google Shape;1276;p32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7" name="Google Shape;1277;p32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8" name="Google Shape;1278;p32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9" name="Google Shape;1279;p32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0" name="Google Shape;1280;p32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1" name="Google Shape;1281;p32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282" name="Google Shape;1282;p32"/>
          <p:cNvSpPr txBox="1"/>
          <p:nvPr>
            <p:ph idx="8" type="title"/>
          </p:nvPr>
        </p:nvSpPr>
        <p:spPr>
          <a:xfrm>
            <a:off x="3978125" y="3369838"/>
            <a:ext cx="5415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05</a:t>
            </a:r>
            <a:endParaRPr/>
          </a:p>
        </p:txBody>
      </p:sp>
      <p:sp>
        <p:nvSpPr>
          <p:cNvPr id="1283" name="Google Shape;1283;p32"/>
          <p:cNvSpPr txBox="1"/>
          <p:nvPr>
            <p:ph idx="15" type="subTitle"/>
          </p:nvPr>
        </p:nvSpPr>
        <p:spPr>
          <a:xfrm>
            <a:off x="2764500" y="3854650"/>
            <a:ext cx="2186100" cy="484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Korisničko iskustvo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7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Google Shape;1288;p33"/>
          <p:cNvSpPr txBox="1"/>
          <p:nvPr>
            <p:ph type="title"/>
          </p:nvPr>
        </p:nvSpPr>
        <p:spPr>
          <a:xfrm flipH="1">
            <a:off x="3855175" y="3138636"/>
            <a:ext cx="4575600" cy="107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Uvod</a:t>
            </a:r>
            <a:endParaRPr/>
          </a:p>
        </p:txBody>
      </p:sp>
      <p:sp>
        <p:nvSpPr>
          <p:cNvPr id="1289" name="Google Shape;1289;p33"/>
          <p:cNvSpPr txBox="1"/>
          <p:nvPr>
            <p:ph idx="2" type="title"/>
          </p:nvPr>
        </p:nvSpPr>
        <p:spPr>
          <a:xfrm>
            <a:off x="3855175" y="2269175"/>
            <a:ext cx="1180800" cy="869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grpSp>
        <p:nvGrpSpPr>
          <p:cNvPr id="1290" name="Google Shape;1290;p33"/>
          <p:cNvGrpSpPr/>
          <p:nvPr/>
        </p:nvGrpSpPr>
        <p:grpSpPr>
          <a:xfrm flipH="1" rot="10800000">
            <a:off x="2438542" y="3027557"/>
            <a:ext cx="4482760" cy="4754793"/>
            <a:chOff x="4204225" y="2144350"/>
            <a:chExt cx="2159950" cy="2291025"/>
          </a:xfrm>
        </p:grpSpPr>
        <p:sp>
          <p:nvSpPr>
            <p:cNvPr id="1291" name="Google Shape;1291;p33"/>
            <p:cNvSpPr/>
            <p:nvPr/>
          </p:nvSpPr>
          <p:spPr>
            <a:xfrm>
              <a:off x="4204225" y="2168700"/>
              <a:ext cx="2138575" cy="2242350"/>
            </a:xfrm>
            <a:custGeom>
              <a:rect b="b" l="l" r="r" t="t"/>
              <a:pathLst>
                <a:path extrusionOk="0" h="89694" w="85543">
                  <a:moveTo>
                    <a:pt x="84207" y="0"/>
                  </a:moveTo>
                  <a:cubicBezTo>
                    <a:pt x="83895" y="0"/>
                    <a:pt x="83583" y="119"/>
                    <a:pt x="83345" y="357"/>
                  </a:cubicBezTo>
                  <a:lnTo>
                    <a:pt x="69442" y="14262"/>
                  </a:lnTo>
                  <a:cubicBezTo>
                    <a:pt x="69394" y="14308"/>
                    <a:pt x="69330" y="14335"/>
                    <a:pt x="69263" y="14335"/>
                  </a:cubicBezTo>
                  <a:lnTo>
                    <a:pt x="49162" y="14335"/>
                  </a:lnTo>
                  <a:cubicBezTo>
                    <a:pt x="47913" y="14335"/>
                    <a:pt x="46690" y="14842"/>
                    <a:pt x="45806" y="15725"/>
                  </a:cubicBezTo>
                  <a:lnTo>
                    <a:pt x="32790" y="28742"/>
                  </a:lnTo>
                  <a:cubicBezTo>
                    <a:pt x="32741" y="28790"/>
                    <a:pt x="32662" y="28819"/>
                    <a:pt x="32577" y="28822"/>
                  </a:cubicBezTo>
                  <a:cubicBezTo>
                    <a:pt x="23839" y="28988"/>
                    <a:pt x="15651" y="32519"/>
                    <a:pt x="9519" y="38765"/>
                  </a:cubicBezTo>
                  <a:cubicBezTo>
                    <a:pt x="3380" y="45017"/>
                    <a:pt x="0" y="53287"/>
                    <a:pt x="0" y="62050"/>
                  </a:cubicBezTo>
                  <a:lnTo>
                    <a:pt x="0" y="65766"/>
                  </a:lnTo>
                  <a:cubicBezTo>
                    <a:pt x="0" y="67016"/>
                    <a:pt x="507" y="68239"/>
                    <a:pt x="1390" y="69123"/>
                  </a:cubicBezTo>
                  <a:lnTo>
                    <a:pt x="21604" y="89336"/>
                  </a:lnTo>
                  <a:cubicBezTo>
                    <a:pt x="21841" y="89574"/>
                    <a:pt x="22153" y="89693"/>
                    <a:pt x="22465" y="89694"/>
                  </a:cubicBezTo>
                  <a:lnTo>
                    <a:pt x="22465" y="89694"/>
                  </a:lnTo>
                  <a:cubicBezTo>
                    <a:pt x="22777" y="89693"/>
                    <a:pt x="23089" y="89574"/>
                    <a:pt x="23326" y="89336"/>
                  </a:cubicBezTo>
                  <a:cubicBezTo>
                    <a:pt x="23802" y="88861"/>
                    <a:pt x="23802" y="88090"/>
                    <a:pt x="23326" y="87614"/>
                  </a:cubicBezTo>
                  <a:lnTo>
                    <a:pt x="3112" y="67401"/>
                  </a:lnTo>
                  <a:cubicBezTo>
                    <a:pt x="2682" y="66970"/>
                    <a:pt x="2435" y="66375"/>
                    <a:pt x="2435" y="65766"/>
                  </a:cubicBezTo>
                  <a:lnTo>
                    <a:pt x="2435" y="62050"/>
                  </a:lnTo>
                  <a:cubicBezTo>
                    <a:pt x="2435" y="53930"/>
                    <a:pt x="5568" y="46266"/>
                    <a:pt x="11257" y="40471"/>
                  </a:cubicBezTo>
                  <a:cubicBezTo>
                    <a:pt x="16939" y="34683"/>
                    <a:pt x="24527" y="31411"/>
                    <a:pt x="32624" y="31257"/>
                  </a:cubicBezTo>
                  <a:cubicBezTo>
                    <a:pt x="33344" y="31243"/>
                    <a:pt x="34015" y="30961"/>
                    <a:pt x="34512" y="30464"/>
                  </a:cubicBezTo>
                  <a:lnTo>
                    <a:pt x="47528" y="17448"/>
                  </a:lnTo>
                  <a:cubicBezTo>
                    <a:pt x="47958" y="17018"/>
                    <a:pt x="48554" y="16771"/>
                    <a:pt x="49162" y="16771"/>
                  </a:cubicBezTo>
                  <a:lnTo>
                    <a:pt x="69263" y="16771"/>
                  </a:lnTo>
                  <a:cubicBezTo>
                    <a:pt x="69971" y="16771"/>
                    <a:pt x="70664" y="16484"/>
                    <a:pt x="71164" y="15984"/>
                  </a:cubicBezTo>
                  <a:lnTo>
                    <a:pt x="85067" y="2079"/>
                  </a:lnTo>
                  <a:cubicBezTo>
                    <a:pt x="85543" y="1605"/>
                    <a:pt x="85543" y="833"/>
                    <a:pt x="85067" y="357"/>
                  </a:cubicBezTo>
                  <a:cubicBezTo>
                    <a:pt x="84830" y="119"/>
                    <a:pt x="84518" y="0"/>
                    <a:pt x="84207" y="0"/>
                  </a:cubicBezTo>
                  <a:close/>
                  <a:moveTo>
                    <a:pt x="22465" y="89694"/>
                  </a:moveTo>
                  <a:cubicBezTo>
                    <a:pt x="22465" y="89694"/>
                    <a:pt x="22464" y="89694"/>
                    <a:pt x="22464" y="89694"/>
                  </a:cubicBezTo>
                  <a:lnTo>
                    <a:pt x="22465" y="89694"/>
                  </a:lnTo>
                  <a:cubicBezTo>
                    <a:pt x="22465" y="89694"/>
                    <a:pt x="22465" y="89694"/>
                    <a:pt x="22465" y="8969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2" name="Google Shape;1292;p33"/>
            <p:cNvSpPr/>
            <p:nvPr/>
          </p:nvSpPr>
          <p:spPr>
            <a:xfrm>
              <a:off x="6254575" y="2144350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4"/>
                    <a:pt x="982" y="4385"/>
                    <a:pt x="2193" y="4385"/>
                  </a:cubicBezTo>
                  <a:cubicBezTo>
                    <a:pt x="3402" y="4385"/>
                    <a:pt x="4384" y="3404"/>
                    <a:pt x="4384" y="2193"/>
                  </a:cubicBezTo>
                  <a:cubicBezTo>
                    <a:pt x="4384" y="982"/>
                    <a:pt x="3402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3" name="Google Shape;1293;p33"/>
            <p:cNvSpPr/>
            <p:nvPr/>
          </p:nvSpPr>
          <p:spPr>
            <a:xfrm>
              <a:off x="4715200" y="4325775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2"/>
                  </a:cubicBezTo>
                  <a:cubicBezTo>
                    <a:pt x="1" y="3403"/>
                    <a:pt x="982" y="4384"/>
                    <a:pt x="2193" y="4384"/>
                  </a:cubicBezTo>
                  <a:cubicBezTo>
                    <a:pt x="3404" y="4384"/>
                    <a:pt x="4385" y="3403"/>
                    <a:pt x="4385" y="2192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4" name="Google Shape;1294;p33"/>
            <p:cNvSpPr/>
            <p:nvPr/>
          </p:nvSpPr>
          <p:spPr>
            <a:xfrm>
              <a:off x="4477325" y="3113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6" y="0"/>
                    <a:pt x="0" y="328"/>
                    <a:pt x="0" y="731"/>
                  </a:cubicBezTo>
                  <a:cubicBezTo>
                    <a:pt x="0" y="1135"/>
                    <a:pt x="326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5" name="Google Shape;1295;p33"/>
            <p:cNvSpPr/>
            <p:nvPr/>
          </p:nvSpPr>
          <p:spPr>
            <a:xfrm>
              <a:off x="4648175" y="29909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6" name="Google Shape;1296;p33"/>
            <p:cNvSpPr/>
            <p:nvPr/>
          </p:nvSpPr>
          <p:spPr>
            <a:xfrm>
              <a:off x="4939350" y="29022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4"/>
                    <a:pt x="328" y="1462"/>
                    <a:pt x="731" y="1462"/>
                  </a:cubicBezTo>
                  <a:cubicBezTo>
                    <a:pt x="1135" y="1462"/>
                    <a:pt x="1461" y="1134"/>
                    <a:pt x="1461" y="731"/>
                  </a:cubicBezTo>
                  <a:cubicBezTo>
                    <a:pt x="1461" y="327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7" name="Google Shape;1297;p33"/>
            <p:cNvSpPr/>
            <p:nvPr/>
          </p:nvSpPr>
          <p:spPr>
            <a:xfrm>
              <a:off x="5783075" y="2536500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1"/>
                    <a:pt x="731" y="1461"/>
                  </a:cubicBezTo>
                  <a:cubicBezTo>
                    <a:pt x="1134" y="1461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8" name="Google Shape;1298;p33"/>
            <p:cNvSpPr/>
            <p:nvPr/>
          </p:nvSpPr>
          <p:spPr>
            <a:xfrm>
              <a:off x="5538875" y="25365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9" name="Google Shape;1299;p33"/>
            <p:cNvSpPr/>
            <p:nvPr/>
          </p:nvSpPr>
          <p:spPr>
            <a:xfrm>
              <a:off x="5327725" y="259197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6"/>
                    <a:pt x="1" y="730"/>
                  </a:cubicBezTo>
                  <a:cubicBezTo>
                    <a:pt x="1" y="1133"/>
                    <a:pt x="327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0" name="Google Shape;1300;p33"/>
            <p:cNvSpPr/>
            <p:nvPr/>
          </p:nvSpPr>
          <p:spPr>
            <a:xfrm>
              <a:off x="4483500" y="40996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7"/>
                    <a:pt x="1" y="731"/>
                  </a:cubicBezTo>
                  <a:cubicBezTo>
                    <a:pt x="1" y="1134"/>
                    <a:pt x="328" y="1461"/>
                    <a:pt x="732" y="1461"/>
                  </a:cubicBezTo>
                  <a:cubicBezTo>
                    <a:pt x="1135" y="1461"/>
                    <a:pt x="1462" y="1134"/>
                    <a:pt x="1462" y="731"/>
                  </a:cubicBezTo>
                  <a:cubicBezTo>
                    <a:pt x="1462" y="327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1" name="Google Shape;1301;p33"/>
            <p:cNvSpPr/>
            <p:nvPr/>
          </p:nvSpPr>
          <p:spPr>
            <a:xfrm>
              <a:off x="5147625" y="27706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1" y="1"/>
                  </a:moveTo>
                  <a:cubicBezTo>
                    <a:pt x="328" y="1"/>
                    <a:pt x="1" y="329"/>
                    <a:pt x="1" y="732"/>
                  </a:cubicBezTo>
                  <a:cubicBezTo>
                    <a:pt x="1" y="1135"/>
                    <a:pt x="328" y="1463"/>
                    <a:pt x="731" y="1463"/>
                  </a:cubicBezTo>
                  <a:cubicBezTo>
                    <a:pt x="1135" y="1463"/>
                    <a:pt x="1463" y="1135"/>
                    <a:pt x="1463" y="732"/>
                  </a:cubicBezTo>
                  <a:cubicBezTo>
                    <a:pt x="1463" y="329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2" name="Google Shape;1302;p33"/>
            <p:cNvSpPr/>
            <p:nvPr/>
          </p:nvSpPr>
          <p:spPr>
            <a:xfrm>
              <a:off x="4225350" y="3576400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1" y="327"/>
                    <a:pt x="1" y="731"/>
                  </a:cubicBezTo>
                  <a:cubicBezTo>
                    <a:pt x="1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3" name="Google Shape;1303;p33"/>
            <p:cNvSpPr/>
            <p:nvPr/>
          </p:nvSpPr>
          <p:spPr>
            <a:xfrm>
              <a:off x="4290150" y="33592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0"/>
                    <a:pt x="73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4" name="Google Shape;1304;p33"/>
            <p:cNvSpPr/>
            <p:nvPr/>
          </p:nvSpPr>
          <p:spPr>
            <a:xfrm>
              <a:off x="4271875" y="38878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1" y="328"/>
                    <a:pt x="1" y="732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5" name="Google Shape;1305;p33"/>
            <p:cNvSpPr/>
            <p:nvPr/>
          </p:nvSpPr>
          <p:spPr>
            <a:xfrm>
              <a:off x="5972075" y="24999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6" name="Google Shape;1306;p33"/>
            <p:cNvSpPr/>
            <p:nvPr/>
          </p:nvSpPr>
          <p:spPr>
            <a:xfrm>
              <a:off x="6272763" y="216255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7" name="Google Shape;1307;p33"/>
            <p:cNvSpPr/>
            <p:nvPr/>
          </p:nvSpPr>
          <p:spPr>
            <a:xfrm>
              <a:off x="6126525" y="23463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1"/>
                  </a:moveTo>
                  <a:cubicBezTo>
                    <a:pt x="328" y="1"/>
                    <a:pt x="0" y="328"/>
                    <a:pt x="0" y="732"/>
                  </a:cubicBezTo>
                  <a:cubicBezTo>
                    <a:pt x="0" y="1135"/>
                    <a:pt x="328" y="1463"/>
                    <a:pt x="732" y="1463"/>
                  </a:cubicBezTo>
                  <a:cubicBezTo>
                    <a:pt x="1134" y="1463"/>
                    <a:pt x="1462" y="1135"/>
                    <a:pt x="1462" y="732"/>
                  </a:cubicBezTo>
                  <a:cubicBezTo>
                    <a:pt x="1462" y="328"/>
                    <a:pt x="1134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08" name="Google Shape;1308;p33"/>
            <p:cNvSpPr/>
            <p:nvPr/>
          </p:nvSpPr>
          <p:spPr>
            <a:xfrm>
              <a:off x="4733413" y="43439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09" name="Google Shape;1309;p33"/>
          <p:cNvGrpSpPr/>
          <p:nvPr/>
        </p:nvGrpSpPr>
        <p:grpSpPr>
          <a:xfrm rot="5604526">
            <a:off x="-73105" y="-1205015"/>
            <a:ext cx="1358227" cy="6377825"/>
            <a:chOff x="4851025" y="424250"/>
            <a:chExt cx="654450" cy="3073100"/>
          </a:xfrm>
        </p:grpSpPr>
        <p:sp>
          <p:nvSpPr>
            <p:cNvPr id="1310" name="Google Shape;1310;p33"/>
            <p:cNvSpPr/>
            <p:nvPr/>
          </p:nvSpPr>
          <p:spPr>
            <a:xfrm>
              <a:off x="4851025" y="448600"/>
              <a:ext cx="631325" cy="3024400"/>
            </a:xfrm>
            <a:custGeom>
              <a:rect b="b" l="l" r="r" t="t"/>
              <a:pathLst>
                <a:path extrusionOk="0" h="120976" w="25253">
                  <a:moveTo>
                    <a:pt x="17263" y="1"/>
                  </a:moveTo>
                  <a:cubicBezTo>
                    <a:pt x="16919" y="1"/>
                    <a:pt x="16578" y="145"/>
                    <a:pt x="16337" y="427"/>
                  </a:cubicBezTo>
                  <a:lnTo>
                    <a:pt x="1215" y="18082"/>
                  </a:lnTo>
                  <a:cubicBezTo>
                    <a:pt x="486" y="18933"/>
                    <a:pt x="1" y="20417"/>
                    <a:pt x="87" y="21534"/>
                  </a:cubicBezTo>
                  <a:lnTo>
                    <a:pt x="1840" y="44229"/>
                  </a:lnTo>
                  <a:cubicBezTo>
                    <a:pt x="1927" y="45346"/>
                    <a:pt x="2634" y="46738"/>
                    <a:pt x="3486" y="47467"/>
                  </a:cubicBezTo>
                  <a:lnTo>
                    <a:pt x="17422" y="59405"/>
                  </a:lnTo>
                  <a:cubicBezTo>
                    <a:pt x="17790" y="59720"/>
                    <a:pt x="18186" y="60500"/>
                    <a:pt x="18223" y="60982"/>
                  </a:cubicBezTo>
                  <a:lnTo>
                    <a:pt x="22773" y="119851"/>
                  </a:lnTo>
                  <a:cubicBezTo>
                    <a:pt x="22798" y="120187"/>
                    <a:pt x="22958" y="120480"/>
                    <a:pt x="23194" y="120682"/>
                  </a:cubicBezTo>
                  <a:cubicBezTo>
                    <a:pt x="23409" y="120866"/>
                    <a:pt x="23686" y="120975"/>
                    <a:pt x="23985" y="120975"/>
                  </a:cubicBezTo>
                  <a:cubicBezTo>
                    <a:pt x="24016" y="120975"/>
                    <a:pt x="24048" y="120974"/>
                    <a:pt x="24081" y="120972"/>
                  </a:cubicBezTo>
                  <a:cubicBezTo>
                    <a:pt x="24752" y="120920"/>
                    <a:pt x="25253" y="120334"/>
                    <a:pt x="25201" y="119664"/>
                  </a:cubicBezTo>
                  <a:lnTo>
                    <a:pt x="20652" y="60795"/>
                  </a:lnTo>
                  <a:cubicBezTo>
                    <a:pt x="20565" y="59676"/>
                    <a:pt x="19858" y="58284"/>
                    <a:pt x="19007" y="57555"/>
                  </a:cubicBezTo>
                  <a:lnTo>
                    <a:pt x="5070" y="45618"/>
                  </a:lnTo>
                  <a:cubicBezTo>
                    <a:pt x="4702" y="45304"/>
                    <a:pt x="4306" y="44522"/>
                    <a:pt x="4269" y="44041"/>
                  </a:cubicBezTo>
                  <a:lnTo>
                    <a:pt x="2516" y="21347"/>
                  </a:lnTo>
                  <a:cubicBezTo>
                    <a:pt x="2478" y="20866"/>
                    <a:pt x="2750" y="20033"/>
                    <a:pt x="3065" y="19666"/>
                  </a:cubicBezTo>
                  <a:lnTo>
                    <a:pt x="18187" y="2011"/>
                  </a:lnTo>
                  <a:cubicBezTo>
                    <a:pt x="18624" y="1500"/>
                    <a:pt x="18564" y="732"/>
                    <a:pt x="18054" y="293"/>
                  </a:cubicBezTo>
                  <a:cubicBezTo>
                    <a:pt x="17825" y="97"/>
                    <a:pt x="17543" y="1"/>
                    <a:pt x="172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1" name="Google Shape;1311;p33"/>
            <p:cNvSpPr/>
            <p:nvPr/>
          </p:nvSpPr>
          <p:spPr>
            <a:xfrm>
              <a:off x="5227775" y="424250"/>
              <a:ext cx="109600" cy="109650"/>
            </a:xfrm>
            <a:custGeom>
              <a:rect b="b" l="l" r="r" t="t"/>
              <a:pathLst>
                <a:path extrusionOk="0" h="4386" w="4384">
                  <a:moveTo>
                    <a:pt x="2191" y="1"/>
                  </a:moveTo>
                  <a:cubicBezTo>
                    <a:pt x="982" y="1"/>
                    <a:pt x="0" y="982"/>
                    <a:pt x="0" y="2193"/>
                  </a:cubicBezTo>
                  <a:cubicBezTo>
                    <a:pt x="0" y="3404"/>
                    <a:pt x="982" y="4385"/>
                    <a:pt x="2191" y="4385"/>
                  </a:cubicBezTo>
                  <a:cubicBezTo>
                    <a:pt x="3402" y="4385"/>
                    <a:pt x="4383" y="3404"/>
                    <a:pt x="4383" y="2193"/>
                  </a:cubicBezTo>
                  <a:cubicBezTo>
                    <a:pt x="4383" y="982"/>
                    <a:pt x="3402" y="1"/>
                    <a:pt x="2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2" name="Google Shape;1312;p33"/>
            <p:cNvSpPr/>
            <p:nvPr/>
          </p:nvSpPr>
          <p:spPr>
            <a:xfrm>
              <a:off x="5395875" y="3387725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0"/>
                  </a:moveTo>
                  <a:cubicBezTo>
                    <a:pt x="982" y="0"/>
                    <a:pt x="1" y="982"/>
                    <a:pt x="1" y="2193"/>
                  </a:cubicBezTo>
                  <a:cubicBezTo>
                    <a:pt x="1" y="3403"/>
                    <a:pt x="982" y="4385"/>
                    <a:pt x="2193" y="4385"/>
                  </a:cubicBezTo>
                  <a:cubicBezTo>
                    <a:pt x="3403" y="4385"/>
                    <a:pt x="4384" y="3403"/>
                    <a:pt x="4384" y="2193"/>
                  </a:cubicBezTo>
                  <a:cubicBezTo>
                    <a:pt x="4384" y="982"/>
                    <a:pt x="3403" y="0"/>
                    <a:pt x="21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3" name="Google Shape;1313;p33"/>
            <p:cNvSpPr/>
            <p:nvPr/>
          </p:nvSpPr>
          <p:spPr>
            <a:xfrm>
              <a:off x="5327225" y="204755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1" y="1463"/>
                  </a:cubicBezTo>
                  <a:cubicBezTo>
                    <a:pt x="1133" y="1463"/>
                    <a:pt x="1461" y="1135"/>
                    <a:pt x="1461" y="731"/>
                  </a:cubicBezTo>
                  <a:cubicBezTo>
                    <a:pt x="1461" y="328"/>
                    <a:pt x="1133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4" name="Google Shape;1314;p33"/>
            <p:cNvSpPr/>
            <p:nvPr/>
          </p:nvSpPr>
          <p:spPr>
            <a:xfrm>
              <a:off x="4873475" y="107580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4"/>
                    <a:pt x="327" y="1462"/>
                    <a:pt x="731" y="1462"/>
                  </a:cubicBezTo>
                  <a:cubicBezTo>
                    <a:pt x="1134" y="1462"/>
                    <a:pt x="1461" y="1134"/>
                    <a:pt x="1461" y="731"/>
                  </a:cubicBezTo>
                  <a:cubicBezTo>
                    <a:pt x="1461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5" name="Google Shape;1315;p33"/>
            <p:cNvSpPr/>
            <p:nvPr/>
          </p:nvSpPr>
          <p:spPr>
            <a:xfrm>
              <a:off x="5221675" y="1834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6" name="Google Shape;1316;p33"/>
            <p:cNvSpPr/>
            <p:nvPr/>
          </p:nvSpPr>
          <p:spPr>
            <a:xfrm>
              <a:off x="5373750" y="2669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0" y="328"/>
                    <a:pt x="0" y="732"/>
                  </a:cubicBezTo>
                  <a:cubicBezTo>
                    <a:pt x="0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7" name="Google Shape;1317;p33"/>
            <p:cNvSpPr/>
            <p:nvPr/>
          </p:nvSpPr>
          <p:spPr>
            <a:xfrm>
              <a:off x="5387700" y="28533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8" name="Google Shape;1318;p33"/>
            <p:cNvSpPr/>
            <p:nvPr/>
          </p:nvSpPr>
          <p:spPr>
            <a:xfrm>
              <a:off x="5361650" y="24670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2" y="1461"/>
                  </a:cubicBezTo>
                  <a:cubicBezTo>
                    <a:pt x="1135" y="1461"/>
                    <a:pt x="1462" y="1133"/>
                    <a:pt x="1462" y="730"/>
                  </a:cubicBezTo>
                  <a:cubicBezTo>
                    <a:pt x="1462" y="326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9" name="Google Shape;1319;p33"/>
            <p:cNvSpPr/>
            <p:nvPr/>
          </p:nvSpPr>
          <p:spPr>
            <a:xfrm>
              <a:off x="5341550" y="2235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4" y="1462"/>
                    <a:pt x="1462" y="1135"/>
                    <a:pt x="1462" y="731"/>
                  </a:cubicBezTo>
                  <a:cubicBezTo>
                    <a:pt x="1462" y="328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0" name="Google Shape;1320;p33"/>
            <p:cNvSpPr/>
            <p:nvPr/>
          </p:nvSpPr>
          <p:spPr>
            <a:xfrm>
              <a:off x="4909550" y="1510625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1" name="Google Shape;1321;p33"/>
            <p:cNvSpPr/>
            <p:nvPr/>
          </p:nvSpPr>
          <p:spPr>
            <a:xfrm>
              <a:off x="5044100" y="168192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8"/>
                    <a:pt x="1" y="731"/>
                  </a:cubicBezTo>
                  <a:cubicBezTo>
                    <a:pt x="1" y="1134"/>
                    <a:pt x="327" y="1461"/>
                    <a:pt x="731" y="1461"/>
                  </a:cubicBezTo>
                  <a:cubicBezTo>
                    <a:pt x="1134" y="1461"/>
                    <a:pt x="1461" y="1134"/>
                    <a:pt x="1461" y="731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2" name="Google Shape;1322;p33"/>
            <p:cNvSpPr/>
            <p:nvPr/>
          </p:nvSpPr>
          <p:spPr>
            <a:xfrm>
              <a:off x="4936175" y="8438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3" name="Google Shape;1323;p33"/>
            <p:cNvSpPr/>
            <p:nvPr/>
          </p:nvSpPr>
          <p:spPr>
            <a:xfrm>
              <a:off x="5133850" y="6130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4" name="Google Shape;1324;p33"/>
            <p:cNvSpPr/>
            <p:nvPr/>
          </p:nvSpPr>
          <p:spPr>
            <a:xfrm>
              <a:off x="5245975" y="4424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5" name="Google Shape;1325;p33"/>
            <p:cNvSpPr/>
            <p:nvPr/>
          </p:nvSpPr>
          <p:spPr>
            <a:xfrm>
              <a:off x="5414063" y="3405938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6" name="Google Shape;1326;p33"/>
            <p:cNvSpPr/>
            <p:nvPr/>
          </p:nvSpPr>
          <p:spPr>
            <a:xfrm>
              <a:off x="5407211" y="3113013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27" name="Google Shape;1327;p33"/>
          <p:cNvGrpSpPr/>
          <p:nvPr/>
        </p:nvGrpSpPr>
        <p:grpSpPr>
          <a:xfrm flipH="1" rot="-5400000">
            <a:off x="6940748" y="-1917686"/>
            <a:ext cx="3848803" cy="5689424"/>
            <a:chOff x="939875" y="457213"/>
            <a:chExt cx="1854488" cy="2741363"/>
          </a:xfrm>
        </p:grpSpPr>
        <p:sp>
          <p:nvSpPr>
            <p:cNvPr id="1328" name="Google Shape;1328;p33"/>
            <p:cNvSpPr/>
            <p:nvPr/>
          </p:nvSpPr>
          <p:spPr>
            <a:xfrm>
              <a:off x="1024475" y="516800"/>
              <a:ext cx="1687275" cy="2628525"/>
            </a:xfrm>
            <a:custGeom>
              <a:rect b="b" l="l" r="r" t="t"/>
              <a:pathLst>
                <a:path extrusionOk="0" h="105141" w="67491">
                  <a:moveTo>
                    <a:pt x="66361" y="1"/>
                  </a:moveTo>
                  <a:cubicBezTo>
                    <a:pt x="66045" y="1"/>
                    <a:pt x="65756" y="122"/>
                    <a:pt x="65539" y="320"/>
                  </a:cubicBezTo>
                  <a:cubicBezTo>
                    <a:pt x="65310" y="531"/>
                    <a:pt x="65030" y="829"/>
                    <a:pt x="65016" y="1165"/>
                  </a:cubicBezTo>
                  <a:lnTo>
                    <a:pt x="65016" y="60154"/>
                  </a:lnTo>
                  <a:cubicBezTo>
                    <a:pt x="64995" y="60635"/>
                    <a:pt x="64636" y="61430"/>
                    <a:pt x="64280" y="61756"/>
                  </a:cubicBezTo>
                  <a:lnTo>
                    <a:pt x="57761" y="67727"/>
                  </a:lnTo>
                  <a:lnTo>
                    <a:pt x="20052" y="102103"/>
                  </a:lnTo>
                  <a:cubicBezTo>
                    <a:pt x="19707" y="102417"/>
                    <a:pt x="18927" y="102705"/>
                    <a:pt x="18439" y="102705"/>
                  </a:cubicBezTo>
                  <a:cubicBezTo>
                    <a:pt x="18422" y="102705"/>
                    <a:pt x="18404" y="102705"/>
                    <a:pt x="18388" y="102704"/>
                  </a:cubicBezTo>
                  <a:lnTo>
                    <a:pt x="1" y="102704"/>
                  </a:lnTo>
                  <a:lnTo>
                    <a:pt x="1" y="105137"/>
                  </a:lnTo>
                  <a:lnTo>
                    <a:pt x="18276" y="105137"/>
                  </a:lnTo>
                  <a:cubicBezTo>
                    <a:pt x="18326" y="105139"/>
                    <a:pt x="18377" y="105140"/>
                    <a:pt x="18428" y="105140"/>
                  </a:cubicBezTo>
                  <a:cubicBezTo>
                    <a:pt x="19526" y="105140"/>
                    <a:pt x="20901" y="104624"/>
                    <a:pt x="21693" y="103903"/>
                  </a:cubicBezTo>
                  <a:lnTo>
                    <a:pt x="52378" y="75930"/>
                  </a:lnTo>
                  <a:lnTo>
                    <a:pt x="52393" y="75947"/>
                  </a:lnTo>
                  <a:lnTo>
                    <a:pt x="59470" y="69465"/>
                  </a:lnTo>
                  <a:lnTo>
                    <a:pt x="65926" y="63552"/>
                  </a:lnTo>
                  <a:cubicBezTo>
                    <a:pt x="66752" y="62794"/>
                    <a:pt x="67411" y="61379"/>
                    <a:pt x="67461" y="60260"/>
                  </a:cubicBezTo>
                  <a:lnTo>
                    <a:pt x="67461" y="1272"/>
                  </a:lnTo>
                  <a:cubicBezTo>
                    <a:pt x="67490" y="600"/>
                    <a:pt x="67086" y="31"/>
                    <a:pt x="66414" y="2"/>
                  </a:cubicBezTo>
                  <a:lnTo>
                    <a:pt x="66415" y="2"/>
                  </a:lnTo>
                  <a:cubicBezTo>
                    <a:pt x="66397" y="1"/>
                    <a:pt x="66379" y="1"/>
                    <a:pt x="6636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9" name="Google Shape;1329;p33"/>
            <p:cNvSpPr/>
            <p:nvPr/>
          </p:nvSpPr>
          <p:spPr>
            <a:xfrm>
              <a:off x="939875" y="534400"/>
              <a:ext cx="1830625" cy="2664175"/>
            </a:xfrm>
            <a:custGeom>
              <a:rect b="b" l="l" r="r" t="t"/>
              <a:pathLst>
                <a:path extrusionOk="0" h="106567" w="73225">
                  <a:moveTo>
                    <a:pt x="72094" y="1"/>
                  </a:moveTo>
                  <a:cubicBezTo>
                    <a:pt x="71780" y="1"/>
                    <a:pt x="71491" y="122"/>
                    <a:pt x="71274" y="320"/>
                  </a:cubicBezTo>
                  <a:cubicBezTo>
                    <a:pt x="71043" y="531"/>
                    <a:pt x="70765" y="829"/>
                    <a:pt x="70750" y="1165"/>
                  </a:cubicBezTo>
                  <a:lnTo>
                    <a:pt x="70750" y="60154"/>
                  </a:lnTo>
                  <a:cubicBezTo>
                    <a:pt x="70729" y="60635"/>
                    <a:pt x="70370" y="61430"/>
                    <a:pt x="70014" y="61756"/>
                  </a:cubicBezTo>
                  <a:lnTo>
                    <a:pt x="62182" y="69154"/>
                  </a:lnTo>
                  <a:lnTo>
                    <a:pt x="24473" y="103529"/>
                  </a:lnTo>
                  <a:cubicBezTo>
                    <a:pt x="24129" y="103844"/>
                    <a:pt x="23349" y="104132"/>
                    <a:pt x="22862" y="104132"/>
                  </a:cubicBezTo>
                  <a:cubicBezTo>
                    <a:pt x="22844" y="104132"/>
                    <a:pt x="22827" y="104131"/>
                    <a:pt x="22810" y="104130"/>
                  </a:cubicBezTo>
                  <a:lnTo>
                    <a:pt x="0" y="104130"/>
                  </a:lnTo>
                  <a:lnTo>
                    <a:pt x="0" y="106563"/>
                  </a:lnTo>
                  <a:lnTo>
                    <a:pt x="22697" y="106563"/>
                  </a:lnTo>
                  <a:cubicBezTo>
                    <a:pt x="22747" y="106566"/>
                    <a:pt x="22798" y="106567"/>
                    <a:pt x="22850" y="106567"/>
                  </a:cubicBezTo>
                  <a:cubicBezTo>
                    <a:pt x="23947" y="106567"/>
                    <a:pt x="25324" y="106050"/>
                    <a:pt x="26114" y="105330"/>
                  </a:cubicBezTo>
                  <a:lnTo>
                    <a:pt x="56800" y="77356"/>
                  </a:lnTo>
                  <a:lnTo>
                    <a:pt x="56816" y="77373"/>
                  </a:lnTo>
                  <a:lnTo>
                    <a:pt x="63892" y="70892"/>
                  </a:lnTo>
                  <a:lnTo>
                    <a:pt x="71659" y="63552"/>
                  </a:lnTo>
                  <a:cubicBezTo>
                    <a:pt x="72485" y="62794"/>
                    <a:pt x="73146" y="61379"/>
                    <a:pt x="73195" y="60260"/>
                  </a:cubicBezTo>
                  <a:lnTo>
                    <a:pt x="73195" y="1272"/>
                  </a:lnTo>
                  <a:cubicBezTo>
                    <a:pt x="73225" y="600"/>
                    <a:pt x="72821" y="32"/>
                    <a:pt x="72149" y="2"/>
                  </a:cubicBezTo>
                  <a:cubicBezTo>
                    <a:pt x="72131" y="1"/>
                    <a:pt x="72112" y="1"/>
                    <a:pt x="7209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0" name="Google Shape;1330;p33"/>
            <p:cNvSpPr/>
            <p:nvPr/>
          </p:nvSpPr>
          <p:spPr>
            <a:xfrm>
              <a:off x="2721329" y="65600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1" name="Google Shape;1331;p33"/>
            <p:cNvSpPr/>
            <p:nvPr/>
          </p:nvSpPr>
          <p:spPr>
            <a:xfrm>
              <a:off x="2721329" y="1031508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2" name="Google Shape;1332;p33"/>
            <p:cNvSpPr/>
            <p:nvPr/>
          </p:nvSpPr>
          <p:spPr>
            <a:xfrm>
              <a:off x="2721329" y="1407017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3" name="Google Shape;1333;p33"/>
            <p:cNvSpPr/>
            <p:nvPr/>
          </p:nvSpPr>
          <p:spPr>
            <a:xfrm>
              <a:off x="2721329" y="17825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4" name="Google Shape;1334;p33"/>
            <p:cNvSpPr/>
            <p:nvPr/>
          </p:nvSpPr>
          <p:spPr>
            <a:xfrm>
              <a:off x="2713282" y="20473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5" name="Google Shape;1335;p33"/>
            <p:cNvSpPr/>
            <p:nvPr/>
          </p:nvSpPr>
          <p:spPr>
            <a:xfrm>
              <a:off x="2662119" y="65600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6" name="Google Shape;1336;p33"/>
            <p:cNvSpPr/>
            <p:nvPr/>
          </p:nvSpPr>
          <p:spPr>
            <a:xfrm>
              <a:off x="2662119" y="1031508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7" name="Google Shape;1337;p33"/>
            <p:cNvSpPr/>
            <p:nvPr/>
          </p:nvSpPr>
          <p:spPr>
            <a:xfrm>
              <a:off x="2662119" y="1407017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8" name="Google Shape;1338;p33"/>
            <p:cNvSpPr/>
            <p:nvPr/>
          </p:nvSpPr>
          <p:spPr>
            <a:xfrm>
              <a:off x="2662119" y="1782525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9" name="Google Shape;1339;p33"/>
            <p:cNvSpPr/>
            <p:nvPr/>
          </p:nvSpPr>
          <p:spPr>
            <a:xfrm>
              <a:off x="2660568" y="202415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0" name="Google Shape;1340;p33"/>
            <p:cNvSpPr/>
            <p:nvPr/>
          </p:nvSpPr>
          <p:spPr>
            <a:xfrm>
              <a:off x="1239757" y="3148704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1" name="Google Shape;1341;p33"/>
            <p:cNvSpPr/>
            <p:nvPr/>
          </p:nvSpPr>
          <p:spPr>
            <a:xfrm rot="2759608">
              <a:off x="2457387" y="2299952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2" name="Google Shape;1342;p33"/>
            <p:cNvSpPr/>
            <p:nvPr/>
          </p:nvSpPr>
          <p:spPr>
            <a:xfrm rot="2759608">
              <a:off x="2150818" y="2577703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3" name="Google Shape;1343;p33"/>
            <p:cNvSpPr/>
            <p:nvPr/>
          </p:nvSpPr>
          <p:spPr>
            <a:xfrm rot="2759608">
              <a:off x="1875135" y="2834496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4" name="Google Shape;1344;p33"/>
            <p:cNvSpPr/>
            <p:nvPr/>
          </p:nvSpPr>
          <p:spPr>
            <a:xfrm rot="2759608">
              <a:off x="1529135" y="3141871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5" name="Google Shape;1345;p33"/>
            <p:cNvSpPr/>
            <p:nvPr/>
          </p:nvSpPr>
          <p:spPr>
            <a:xfrm>
              <a:off x="1239757" y="3092250"/>
              <a:ext cx="36600" cy="366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6" name="Google Shape;1346;p33"/>
            <p:cNvSpPr/>
            <p:nvPr/>
          </p:nvSpPr>
          <p:spPr>
            <a:xfrm rot="2759608">
              <a:off x="1499810" y="3092196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7" name="Google Shape;1347;p33"/>
            <p:cNvSpPr/>
            <p:nvPr/>
          </p:nvSpPr>
          <p:spPr>
            <a:xfrm rot="2759608">
              <a:off x="2420317" y="2256188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8" name="Google Shape;1348;p33"/>
            <p:cNvSpPr/>
            <p:nvPr/>
          </p:nvSpPr>
          <p:spPr>
            <a:xfrm rot="2759608">
              <a:off x="2113748" y="2533940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9" name="Google Shape;1349;p33"/>
            <p:cNvSpPr/>
            <p:nvPr/>
          </p:nvSpPr>
          <p:spPr>
            <a:xfrm rot="2759608">
              <a:off x="1838065" y="2790733"/>
              <a:ext cx="36704" cy="36704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0" name="Google Shape;1350;p33"/>
            <p:cNvSpPr/>
            <p:nvPr/>
          </p:nvSpPr>
          <p:spPr>
            <a:xfrm>
              <a:off x="2625663" y="457213"/>
              <a:ext cx="109500" cy="1095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1" name="Google Shape;1351;p33"/>
            <p:cNvSpPr/>
            <p:nvPr/>
          </p:nvSpPr>
          <p:spPr>
            <a:xfrm>
              <a:off x="2643863" y="475413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2" name="Google Shape;1352;p33"/>
            <p:cNvSpPr/>
            <p:nvPr/>
          </p:nvSpPr>
          <p:spPr>
            <a:xfrm>
              <a:off x="2684863" y="529116"/>
              <a:ext cx="109500" cy="1095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3" name="Google Shape;1353;p33"/>
            <p:cNvSpPr/>
            <p:nvPr/>
          </p:nvSpPr>
          <p:spPr>
            <a:xfrm>
              <a:off x="2703063" y="547316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54" name="Google Shape;1354;p33"/>
          <p:cNvGrpSpPr/>
          <p:nvPr/>
        </p:nvGrpSpPr>
        <p:grpSpPr>
          <a:xfrm>
            <a:off x="-385454" y="628634"/>
            <a:ext cx="2186019" cy="4663683"/>
            <a:chOff x="3061750" y="2798625"/>
            <a:chExt cx="1053300" cy="2247125"/>
          </a:xfrm>
        </p:grpSpPr>
        <p:grpSp>
          <p:nvGrpSpPr>
            <p:cNvPr id="1355" name="Google Shape;1355;p33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356" name="Google Shape;1356;p33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7" name="Google Shape;1357;p33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8" name="Google Shape;1358;p33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59" name="Google Shape;1359;p33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0" name="Google Shape;1360;p33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1" name="Google Shape;1361;p33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2" name="Google Shape;1362;p33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3" name="Google Shape;1363;p33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4" name="Google Shape;1364;p33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5" name="Google Shape;1365;p33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6" name="Google Shape;1366;p33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7" name="Google Shape;1367;p33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8" name="Google Shape;1368;p33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69" name="Google Shape;1369;p33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70" name="Google Shape;1370;p33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371" name="Google Shape;1371;p33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2" name="Google Shape;1372;p33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3" name="Google Shape;1373;p33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74" name="Google Shape;1374;p33"/>
          <p:cNvGrpSpPr/>
          <p:nvPr/>
        </p:nvGrpSpPr>
        <p:grpSpPr>
          <a:xfrm>
            <a:off x="-1884987" y="992376"/>
            <a:ext cx="4755675" cy="2338198"/>
            <a:chOff x="5910900" y="252875"/>
            <a:chExt cx="2291450" cy="1126625"/>
          </a:xfrm>
        </p:grpSpPr>
        <p:sp>
          <p:nvSpPr>
            <p:cNvPr id="1375" name="Google Shape;1375;p33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6" name="Google Shape;1376;p33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7" name="Google Shape;1377;p33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8" name="Google Shape;1378;p33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9" name="Google Shape;1379;p33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0" name="Google Shape;1380;p33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1" name="Google Shape;1381;p33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2" name="Google Shape;1382;p33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3" name="Google Shape;1383;p33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4" name="Google Shape;1384;p33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5" name="Google Shape;1385;p33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6" name="Google Shape;1386;p33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7" name="Google Shape;1387;p33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388" name="Google Shape;1388;p33"/>
          <p:cNvGrpSpPr/>
          <p:nvPr/>
        </p:nvGrpSpPr>
        <p:grpSpPr>
          <a:xfrm>
            <a:off x="-522031" y="95655"/>
            <a:ext cx="4030101" cy="1211247"/>
            <a:chOff x="430469" y="4172355"/>
            <a:chExt cx="4030101" cy="1211247"/>
          </a:xfrm>
        </p:grpSpPr>
        <p:grpSp>
          <p:nvGrpSpPr>
            <p:cNvPr id="1389" name="Google Shape;1389;p33"/>
            <p:cNvGrpSpPr/>
            <p:nvPr/>
          </p:nvGrpSpPr>
          <p:grpSpPr>
            <a:xfrm flipH="1" rot="5538019">
              <a:off x="1919568" y="2782430"/>
              <a:ext cx="1051902" cy="3991097"/>
              <a:chOff x="5485075" y="3521900"/>
              <a:chExt cx="506850" cy="1923075"/>
            </a:xfrm>
          </p:grpSpPr>
          <p:sp>
            <p:nvSpPr>
              <p:cNvPr id="1390" name="Google Shape;1390;p33"/>
              <p:cNvSpPr/>
              <p:nvPr/>
            </p:nvSpPr>
            <p:spPr>
              <a:xfrm>
                <a:off x="5485075" y="3546250"/>
                <a:ext cx="483200" cy="1898725"/>
              </a:xfrm>
              <a:custGeom>
                <a:rect b="b" l="l" r="r" t="t"/>
                <a:pathLst>
                  <a:path extrusionOk="0" h="75949" w="19328">
                    <a:moveTo>
                      <a:pt x="18079" y="1"/>
                    </a:moveTo>
                    <a:cubicBezTo>
                      <a:pt x="17765" y="1"/>
                      <a:pt x="17475" y="122"/>
                      <a:pt x="17258" y="320"/>
                    </a:cubicBezTo>
                    <a:cubicBezTo>
                      <a:pt x="17028" y="531"/>
                      <a:pt x="16878" y="829"/>
                      <a:pt x="16865" y="1166"/>
                    </a:cubicBezTo>
                    <a:lnTo>
                      <a:pt x="14279" y="60154"/>
                    </a:lnTo>
                    <a:cubicBezTo>
                      <a:pt x="14258" y="60637"/>
                      <a:pt x="13888" y="61430"/>
                      <a:pt x="13531" y="61756"/>
                    </a:cubicBezTo>
                    <a:lnTo>
                      <a:pt x="0" y="74152"/>
                    </a:lnTo>
                    <a:lnTo>
                      <a:pt x="1646" y="75948"/>
                    </a:lnTo>
                    <a:lnTo>
                      <a:pt x="15177" y="63552"/>
                    </a:lnTo>
                    <a:cubicBezTo>
                      <a:pt x="16003" y="62796"/>
                      <a:pt x="16664" y="61381"/>
                      <a:pt x="16713" y="60260"/>
                    </a:cubicBezTo>
                    <a:lnTo>
                      <a:pt x="19298" y="1272"/>
                    </a:lnTo>
                    <a:cubicBezTo>
                      <a:pt x="19327" y="600"/>
                      <a:pt x="18806" y="32"/>
                      <a:pt x="18134" y="2"/>
                    </a:cubicBezTo>
                    <a:cubicBezTo>
                      <a:pt x="18115" y="1"/>
                      <a:pt x="18097" y="1"/>
                      <a:pt x="1807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1" name="Google Shape;1391;p33"/>
              <p:cNvSpPr/>
              <p:nvPr/>
            </p:nvSpPr>
            <p:spPr>
              <a:xfrm>
                <a:off x="5882300" y="352190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1" y="0"/>
                      <a:pt x="0" y="983"/>
                      <a:pt x="0" y="2192"/>
                    </a:cubicBezTo>
                    <a:cubicBezTo>
                      <a:pt x="0" y="3403"/>
                      <a:pt x="981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2" name="Google Shape;1392;p33"/>
              <p:cNvSpPr/>
              <p:nvPr/>
            </p:nvSpPr>
            <p:spPr>
              <a:xfrm>
                <a:off x="5859550" y="4861650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3" name="Google Shape;1393;p33"/>
              <p:cNvSpPr/>
              <p:nvPr/>
            </p:nvSpPr>
            <p:spPr>
              <a:xfrm>
                <a:off x="5761175" y="51548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8"/>
                      <a:pt x="1" y="730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2" y="1134"/>
                      <a:pt x="1462" y="730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4" name="Google Shape;1394;p33"/>
              <p:cNvSpPr/>
              <p:nvPr/>
            </p:nvSpPr>
            <p:spPr>
              <a:xfrm>
                <a:off x="5885350" y="4238975"/>
                <a:ext cx="36525" cy="36575"/>
              </a:xfrm>
              <a:custGeom>
                <a:rect b="b" l="l" r="r" t="t"/>
                <a:pathLst>
                  <a:path extrusionOk="0" h="1463" w="1461">
                    <a:moveTo>
                      <a:pt x="730" y="0"/>
                    </a:moveTo>
                    <a:cubicBezTo>
                      <a:pt x="328" y="0"/>
                      <a:pt x="0" y="328"/>
                      <a:pt x="0" y="731"/>
                    </a:cubicBezTo>
                    <a:cubicBezTo>
                      <a:pt x="0" y="1135"/>
                      <a:pt x="328" y="1462"/>
                      <a:pt x="730" y="1462"/>
                    </a:cubicBezTo>
                    <a:cubicBezTo>
                      <a:pt x="1134" y="1462"/>
                      <a:pt x="1461" y="1135"/>
                      <a:pt x="1461" y="731"/>
                    </a:cubicBezTo>
                    <a:cubicBezTo>
                      <a:pt x="1461" y="328"/>
                      <a:pt x="1134" y="0"/>
                      <a:pt x="73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5" name="Google Shape;1395;p33"/>
              <p:cNvSpPr/>
              <p:nvPr/>
            </p:nvSpPr>
            <p:spPr>
              <a:xfrm>
                <a:off x="5893747" y="4039477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1" y="0"/>
                    </a:moveTo>
                    <a:cubicBezTo>
                      <a:pt x="328" y="0"/>
                      <a:pt x="1" y="326"/>
                      <a:pt x="1" y="730"/>
                    </a:cubicBezTo>
                    <a:cubicBezTo>
                      <a:pt x="1" y="1133"/>
                      <a:pt x="328" y="1461"/>
                      <a:pt x="731" y="1461"/>
                    </a:cubicBezTo>
                    <a:cubicBezTo>
                      <a:pt x="1135" y="1461"/>
                      <a:pt x="1461" y="1133"/>
                      <a:pt x="1461" y="730"/>
                    </a:cubicBezTo>
                    <a:cubicBezTo>
                      <a:pt x="1461" y="326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6" name="Google Shape;1396;p33"/>
              <p:cNvSpPr/>
              <p:nvPr/>
            </p:nvSpPr>
            <p:spPr>
              <a:xfrm>
                <a:off x="5880000" y="4441300"/>
                <a:ext cx="36575" cy="36525"/>
              </a:xfrm>
              <a:custGeom>
                <a:rect b="b" l="l" r="r" t="t"/>
                <a:pathLst>
                  <a:path extrusionOk="0" h="1461" w="1463">
                    <a:moveTo>
                      <a:pt x="732" y="0"/>
                    </a:moveTo>
                    <a:cubicBezTo>
                      <a:pt x="328" y="0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2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7" name="Google Shape;1397;p33"/>
              <p:cNvSpPr/>
              <p:nvPr/>
            </p:nvSpPr>
            <p:spPr>
              <a:xfrm>
                <a:off x="5867650" y="46738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0"/>
                    </a:moveTo>
                    <a:cubicBezTo>
                      <a:pt x="327" y="0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2"/>
                    </a:cubicBezTo>
                    <a:cubicBezTo>
                      <a:pt x="1461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8" name="Google Shape;1398;p33"/>
              <p:cNvSpPr/>
              <p:nvPr/>
            </p:nvSpPr>
            <p:spPr>
              <a:xfrm>
                <a:off x="5588800" y="531275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4"/>
                      <a:pt x="328" y="1462"/>
                      <a:pt x="731" y="1462"/>
                    </a:cubicBezTo>
                    <a:cubicBezTo>
                      <a:pt x="1134" y="1462"/>
                      <a:pt x="1461" y="1134"/>
                      <a:pt x="1461" y="732"/>
                    </a:cubicBezTo>
                    <a:cubicBezTo>
                      <a:pt x="1461" y="328"/>
                      <a:pt x="1134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399" name="Google Shape;1399;p33"/>
              <p:cNvSpPr/>
              <p:nvPr/>
            </p:nvSpPr>
            <p:spPr>
              <a:xfrm>
                <a:off x="5900013" y="3540113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400" name="Google Shape;1400;p33"/>
            <p:cNvSpPr/>
            <p:nvPr/>
          </p:nvSpPr>
          <p:spPr>
            <a:xfrm flipH="1" rot="5538019">
              <a:off x="3788155" y="4406606"/>
              <a:ext cx="75855" cy="75803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1" y="1461"/>
                  </a:cubicBezTo>
                  <a:cubicBezTo>
                    <a:pt x="1135" y="1461"/>
                    <a:pt x="1461" y="1133"/>
                    <a:pt x="1461" y="730"/>
                  </a:cubicBezTo>
                  <a:cubicBezTo>
                    <a:pt x="1461" y="326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4" name="Shape 1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" name="Google Shape;1405;p34"/>
          <p:cNvSpPr txBox="1"/>
          <p:nvPr>
            <p:ph type="title"/>
          </p:nvPr>
        </p:nvSpPr>
        <p:spPr>
          <a:xfrm>
            <a:off x="720000" y="539500"/>
            <a:ext cx="5949900" cy="701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Ideja</a:t>
            </a:r>
            <a:endParaRPr/>
          </a:p>
        </p:txBody>
      </p:sp>
      <p:sp>
        <p:nvSpPr>
          <p:cNvPr id="1406" name="Google Shape;1406;p34"/>
          <p:cNvSpPr txBox="1"/>
          <p:nvPr>
            <p:ph idx="2" type="subTitle"/>
          </p:nvPr>
        </p:nvSpPr>
        <p:spPr>
          <a:xfrm>
            <a:off x="720000" y="1526450"/>
            <a:ext cx="6495900" cy="281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Zamislili smo kako bi mogla da izgleda beogradska metro stanica u 2045. godini, u kontekstu sve brže urbanizacije, razvoja veštačke inteligencije i potrebe za efikasnijim javnim prevozom. </a:t>
            </a:r>
            <a:endParaRPr sz="17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/>
              <a:t>Naša ideja je nastala razmišljanjem o potencijalima automatizacije i digitalizacije svakodnevnih interakcija u javnom prostoru – naročito u transportu, koji predstavlja srce urbane infrastrukture. Polazili smo od pitanja: </a:t>
            </a:r>
            <a:r>
              <a:rPr b="1" lang="en" sz="1700"/>
              <a:t>Kako bi izgledala metro stanica kada bi sve bilo potpuno automatizovano, pametno i prilagođeno individualnim potrebama korisnika?</a:t>
            </a:r>
            <a:endParaRPr b="1" sz="1700"/>
          </a:p>
        </p:txBody>
      </p:sp>
      <p:grpSp>
        <p:nvGrpSpPr>
          <p:cNvPr id="1407" name="Google Shape;1407;p34"/>
          <p:cNvGrpSpPr/>
          <p:nvPr/>
        </p:nvGrpSpPr>
        <p:grpSpPr>
          <a:xfrm rot="204526">
            <a:off x="8102686" y="1955831"/>
            <a:ext cx="1358227" cy="6377825"/>
            <a:chOff x="4851025" y="424250"/>
            <a:chExt cx="654450" cy="3073100"/>
          </a:xfrm>
        </p:grpSpPr>
        <p:sp>
          <p:nvSpPr>
            <p:cNvPr id="1408" name="Google Shape;1408;p34"/>
            <p:cNvSpPr/>
            <p:nvPr/>
          </p:nvSpPr>
          <p:spPr>
            <a:xfrm>
              <a:off x="4851025" y="448600"/>
              <a:ext cx="631325" cy="3024400"/>
            </a:xfrm>
            <a:custGeom>
              <a:rect b="b" l="l" r="r" t="t"/>
              <a:pathLst>
                <a:path extrusionOk="0" h="120976" w="25253">
                  <a:moveTo>
                    <a:pt x="17263" y="1"/>
                  </a:moveTo>
                  <a:cubicBezTo>
                    <a:pt x="16919" y="1"/>
                    <a:pt x="16578" y="145"/>
                    <a:pt x="16337" y="427"/>
                  </a:cubicBezTo>
                  <a:lnTo>
                    <a:pt x="1215" y="18082"/>
                  </a:lnTo>
                  <a:cubicBezTo>
                    <a:pt x="486" y="18933"/>
                    <a:pt x="1" y="20417"/>
                    <a:pt x="87" y="21534"/>
                  </a:cubicBezTo>
                  <a:lnTo>
                    <a:pt x="1840" y="44229"/>
                  </a:lnTo>
                  <a:cubicBezTo>
                    <a:pt x="1927" y="45346"/>
                    <a:pt x="2634" y="46738"/>
                    <a:pt x="3486" y="47467"/>
                  </a:cubicBezTo>
                  <a:lnTo>
                    <a:pt x="17422" y="59405"/>
                  </a:lnTo>
                  <a:cubicBezTo>
                    <a:pt x="17790" y="59720"/>
                    <a:pt x="18186" y="60500"/>
                    <a:pt x="18223" y="60982"/>
                  </a:cubicBezTo>
                  <a:lnTo>
                    <a:pt x="22773" y="119851"/>
                  </a:lnTo>
                  <a:cubicBezTo>
                    <a:pt x="22798" y="120187"/>
                    <a:pt x="22958" y="120480"/>
                    <a:pt x="23194" y="120682"/>
                  </a:cubicBezTo>
                  <a:cubicBezTo>
                    <a:pt x="23409" y="120866"/>
                    <a:pt x="23686" y="120975"/>
                    <a:pt x="23985" y="120975"/>
                  </a:cubicBezTo>
                  <a:cubicBezTo>
                    <a:pt x="24016" y="120975"/>
                    <a:pt x="24048" y="120974"/>
                    <a:pt x="24081" y="120972"/>
                  </a:cubicBezTo>
                  <a:cubicBezTo>
                    <a:pt x="24752" y="120920"/>
                    <a:pt x="25253" y="120334"/>
                    <a:pt x="25201" y="119664"/>
                  </a:cubicBezTo>
                  <a:lnTo>
                    <a:pt x="20652" y="60795"/>
                  </a:lnTo>
                  <a:cubicBezTo>
                    <a:pt x="20565" y="59676"/>
                    <a:pt x="19858" y="58284"/>
                    <a:pt x="19007" y="57555"/>
                  </a:cubicBezTo>
                  <a:lnTo>
                    <a:pt x="5070" y="45618"/>
                  </a:lnTo>
                  <a:cubicBezTo>
                    <a:pt x="4702" y="45304"/>
                    <a:pt x="4306" y="44522"/>
                    <a:pt x="4269" y="44041"/>
                  </a:cubicBezTo>
                  <a:lnTo>
                    <a:pt x="2516" y="21347"/>
                  </a:lnTo>
                  <a:cubicBezTo>
                    <a:pt x="2478" y="20866"/>
                    <a:pt x="2750" y="20033"/>
                    <a:pt x="3065" y="19666"/>
                  </a:cubicBezTo>
                  <a:lnTo>
                    <a:pt x="18187" y="2011"/>
                  </a:lnTo>
                  <a:cubicBezTo>
                    <a:pt x="18624" y="1500"/>
                    <a:pt x="18564" y="732"/>
                    <a:pt x="18054" y="293"/>
                  </a:cubicBezTo>
                  <a:cubicBezTo>
                    <a:pt x="17825" y="97"/>
                    <a:pt x="17543" y="1"/>
                    <a:pt x="1726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9" name="Google Shape;1409;p34"/>
            <p:cNvSpPr/>
            <p:nvPr/>
          </p:nvSpPr>
          <p:spPr>
            <a:xfrm>
              <a:off x="5227775" y="424250"/>
              <a:ext cx="109600" cy="109650"/>
            </a:xfrm>
            <a:custGeom>
              <a:rect b="b" l="l" r="r" t="t"/>
              <a:pathLst>
                <a:path extrusionOk="0" h="4386" w="4384">
                  <a:moveTo>
                    <a:pt x="2191" y="1"/>
                  </a:moveTo>
                  <a:cubicBezTo>
                    <a:pt x="982" y="1"/>
                    <a:pt x="0" y="982"/>
                    <a:pt x="0" y="2193"/>
                  </a:cubicBezTo>
                  <a:cubicBezTo>
                    <a:pt x="0" y="3404"/>
                    <a:pt x="982" y="4385"/>
                    <a:pt x="2191" y="4385"/>
                  </a:cubicBezTo>
                  <a:cubicBezTo>
                    <a:pt x="3402" y="4385"/>
                    <a:pt x="4383" y="3404"/>
                    <a:pt x="4383" y="2193"/>
                  </a:cubicBezTo>
                  <a:cubicBezTo>
                    <a:pt x="4383" y="982"/>
                    <a:pt x="3402" y="1"/>
                    <a:pt x="219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0" name="Google Shape;1410;p34"/>
            <p:cNvSpPr/>
            <p:nvPr/>
          </p:nvSpPr>
          <p:spPr>
            <a:xfrm>
              <a:off x="5395875" y="3387725"/>
              <a:ext cx="109600" cy="109625"/>
            </a:xfrm>
            <a:custGeom>
              <a:rect b="b" l="l" r="r" t="t"/>
              <a:pathLst>
                <a:path extrusionOk="0" h="4385" w="4384">
                  <a:moveTo>
                    <a:pt x="2193" y="0"/>
                  </a:moveTo>
                  <a:cubicBezTo>
                    <a:pt x="982" y="0"/>
                    <a:pt x="1" y="982"/>
                    <a:pt x="1" y="2193"/>
                  </a:cubicBezTo>
                  <a:cubicBezTo>
                    <a:pt x="1" y="3403"/>
                    <a:pt x="982" y="4385"/>
                    <a:pt x="2193" y="4385"/>
                  </a:cubicBezTo>
                  <a:cubicBezTo>
                    <a:pt x="3403" y="4385"/>
                    <a:pt x="4384" y="3403"/>
                    <a:pt x="4384" y="2193"/>
                  </a:cubicBezTo>
                  <a:cubicBezTo>
                    <a:pt x="4384" y="982"/>
                    <a:pt x="3403" y="0"/>
                    <a:pt x="219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1" name="Google Shape;1411;p34"/>
            <p:cNvSpPr/>
            <p:nvPr/>
          </p:nvSpPr>
          <p:spPr>
            <a:xfrm>
              <a:off x="5327225" y="204755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1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1" y="1463"/>
                  </a:cubicBezTo>
                  <a:cubicBezTo>
                    <a:pt x="1133" y="1463"/>
                    <a:pt x="1461" y="1135"/>
                    <a:pt x="1461" y="731"/>
                  </a:cubicBezTo>
                  <a:cubicBezTo>
                    <a:pt x="1461" y="328"/>
                    <a:pt x="1133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2" name="Google Shape;1412;p34"/>
            <p:cNvSpPr/>
            <p:nvPr/>
          </p:nvSpPr>
          <p:spPr>
            <a:xfrm>
              <a:off x="4873475" y="107580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4"/>
                    <a:pt x="327" y="1462"/>
                    <a:pt x="731" y="1462"/>
                  </a:cubicBezTo>
                  <a:cubicBezTo>
                    <a:pt x="1134" y="1462"/>
                    <a:pt x="1461" y="1134"/>
                    <a:pt x="1461" y="731"/>
                  </a:cubicBezTo>
                  <a:cubicBezTo>
                    <a:pt x="1461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3" name="Google Shape;1413;p34"/>
            <p:cNvSpPr/>
            <p:nvPr/>
          </p:nvSpPr>
          <p:spPr>
            <a:xfrm>
              <a:off x="5221675" y="18340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2"/>
                    <a:pt x="730" y="1462"/>
                  </a:cubicBezTo>
                  <a:cubicBezTo>
                    <a:pt x="1134" y="1462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4" name="Google Shape;1414;p34"/>
            <p:cNvSpPr/>
            <p:nvPr/>
          </p:nvSpPr>
          <p:spPr>
            <a:xfrm>
              <a:off x="5373750" y="2669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1" y="0"/>
                  </a:moveTo>
                  <a:cubicBezTo>
                    <a:pt x="327" y="0"/>
                    <a:pt x="0" y="328"/>
                    <a:pt x="0" y="732"/>
                  </a:cubicBezTo>
                  <a:cubicBezTo>
                    <a:pt x="0" y="1135"/>
                    <a:pt x="327" y="1462"/>
                    <a:pt x="731" y="1462"/>
                  </a:cubicBezTo>
                  <a:cubicBezTo>
                    <a:pt x="1134" y="1462"/>
                    <a:pt x="1461" y="1135"/>
                    <a:pt x="1461" y="732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5" name="Google Shape;1415;p34"/>
            <p:cNvSpPr/>
            <p:nvPr/>
          </p:nvSpPr>
          <p:spPr>
            <a:xfrm>
              <a:off x="5387700" y="28533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6" name="Google Shape;1416;p34"/>
            <p:cNvSpPr/>
            <p:nvPr/>
          </p:nvSpPr>
          <p:spPr>
            <a:xfrm>
              <a:off x="5361650" y="2467050"/>
              <a:ext cx="36575" cy="36525"/>
            </a:xfrm>
            <a:custGeom>
              <a:rect b="b" l="l" r="r" t="t"/>
              <a:pathLst>
                <a:path extrusionOk="0" h="1461" w="1463">
                  <a:moveTo>
                    <a:pt x="732" y="0"/>
                  </a:moveTo>
                  <a:cubicBezTo>
                    <a:pt x="328" y="0"/>
                    <a:pt x="1" y="326"/>
                    <a:pt x="1" y="730"/>
                  </a:cubicBezTo>
                  <a:cubicBezTo>
                    <a:pt x="1" y="1133"/>
                    <a:pt x="328" y="1461"/>
                    <a:pt x="732" y="1461"/>
                  </a:cubicBezTo>
                  <a:cubicBezTo>
                    <a:pt x="1135" y="1461"/>
                    <a:pt x="1462" y="1133"/>
                    <a:pt x="1462" y="730"/>
                  </a:cubicBezTo>
                  <a:cubicBezTo>
                    <a:pt x="1462" y="326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7" name="Google Shape;1417;p34"/>
            <p:cNvSpPr/>
            <p:nvPr/>
          </p:nvSpPr>
          <p:spPr>
            <a:xfrm>
              <a:off x="5341550" y="2235050"/>
              <a:ext cx="36550" cy="36575"/>
            </a:xfrm>
            <a:custGeom>
              <a:rect b="b" l="l" r="r" t="t"/>
              <a:pathLst>
                <a:path extrusionOk="0" h="1463" w="1462">
                  <a:moveTo>
                    <a:pt x="732" y="0"/>
                  </a:moveTo>
                  <a:cubicBezTo>
                    <a:pt x="328" y="0"/>
                    <a:pt x="0" y="328"/>
                    <a:pt x="0" y="731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4" y="1462"/>
                    <a:pt x="1462" y="1135"/>
                    <a:pt x="1462" y="731"/>
                  </a:cubicBezTo>
                  <a:cubicBezTo>
                    <a:pt x="1462" y="328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8" name="Google Shape;1418;p34"/>
            <p:cNvSpPr/>
            <p:nvPr/>
          </p:nvSpPr>
          <p:spPr>
            <a:xfrm>
              <a:off x="4909550" y="1510625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7" y="1"/>
                    <a:pt x="0" y="328"/>
                    <a:pt x="0" y="731"/>
                  </a:cubicBezTo>
                  <a:cubicBezTo>
                    <a:pt x="0" y="1135"/>
                    <a:pt x="327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9" name="Google Shape;1419;p34"/>
            <p:cNvSpPr/>
            <p:nvPr/>
          </p:nvSpPr>
          <p:spPr>
            <a:xfrm>
              <a:off x="5044100" y="1681925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8"/>
                    <a:pt x="1" y="731"/>
                  </a:cubicBezTo>
                  <a:cubicBezTo>
                    <a:pt x="1" y="1134"/>
                    <a:pt x="327" y="1461"/>
                    <a:pt x="731" y="1461"/>
                  </a:cubicBezTo>
                  <a:cubicBezTo>
                    <a:pt x="1134" y="1461"/>
                    <a:pt x="1461" y="1134"/>
                    <a:pt x="1461" y="731"/>
                  </a:cubicBezTo>
                  <a:cubicBezTo>
                    <a:pt x="1461" y="328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0" name="Google Shape;1420;p34"/>
            <p:cNvSpPr/>
            <p:nvPr/>
          </p:nvSpPr>
          <p:spPr>
            <a:xfrm>
              <a:off x="4936175" y="8438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1" name="Google Shape;1421;p34"/>
            <p:cNvSpPr/>
            <p:nvPr/>
          </p:nvSpPr>
          <p:spPr>
            <a:xfrm>
              <a:off x="5133850" y="61307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2" name="Google Shape;1422;p34"/>
            <p:cNvSpPr/>
            <p:nvPr/>
          </p:nvSpPr>
          <p:spPr>
            <a:xfrm>
              <a:off x="5245975" y="4424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3" name="Google Shape;1423;p34"/>
            <p:cNvSpPr/>
            <p:nvPr/>
          </p:nvSpPr>
          <p:spPr>
            <a:xfrm>
              <a:off x="5414063" y="3405938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4" name="Google Shape;1424;p34"/>
            <p:cNvSpPr/>
            <p:nvPr/>
          </p:nvSpPr>
          <p:spPr>
            <a:xfrm>
              <a:off x="5407211" y="3113013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2"/>
                    <a:pt x="731" y="1462"/>
                  </a:cubicBezTo>
                  <a:cubicBezTo>
                    <a:pt x="1135" y="1462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25" name="Google Shape;1425;p34"/>
          <p:cNvGrpSpPr/>
          <p:nvPr/>
        </p:nvGrpSpPr>
        <p:grpSpPr>
          <a:xfrm rot="-5400000">
            <a:off x="8665367" y="2711355"/>
            <a:ext cx="2186019" cy="4663683"/>
            <a:chOff x="3061750" y="2798625"/>
            <a:chExt cx="1053300" cy="2247125"/>
          </a:xfrm>
        </p:grpSpPr>
        <p:grpSp>
          <p:nvGrpSpPr>
            <p:cNvPr id="1426" name="Google Shape;1426;p34"/>
            <p:cNvGrpSpPr/>
            <p:nvPr/>
          </p:nvGrpSpPr>
          <p:grpSpPr>
            <a:xfrm>
              <a:off x="3061750" y="2798625"/>
              <a:ext cx="1053300" cy="2247125"/>
              <a:chOff x="3682050" y="2775150"/>
              <a:chExt cx="1053300" cy="2247125"/>
            </a:xfrm>
          </p:grpSpPr>
          <p:sp>
            <p:nvSpPr>
              <p:cNvPr id="1427" name="Google Shape;1427;p34"/>
              <p:cNvSpPr/>
              <p:nvPr/>
            </p:nvSpPr>
            <p:spPr>
              <a:xfrm>
                <a:off x="3682050" y="2798775"/>
                <a:ext cx="1028200" cy="2199125"/>
              </a:xfrm>
              <a:custGeom>
                <a:rect b="b" l="l" r="r" t="t"/>
                <a:pathLst>
                  <a:path extrusionOk="0" h="87965" w="41128">
                    <a:moveTo>
                      <a:pt x="25100" y="0"/>
                    </a:moveTo>
                    <a:cubicBezTo>
                      <a:pt x="23851" y="0"/>
                      <a:pt x="22627" y="507"/>
                      <a:pt x="21744" y="1390"/>
                    </a:cubicBezTo>
                    <a:lnTo>
                      <a:pt x="11965" y="11169"/>
                    </a:lnTo>
                    <a:cubicBezTo>
                      <a:pt x="0" y="23134"/>
                      <a:pt x="0" y="42602"/>
                      <a:pt x="11965" y="54566"/>
                    </a:cubicBezTo>
                    <a:lnTo>
                      <a:pt x="16700" y="59302"/>
                    </a:lnTo>
                    <a:cubicBezTo>
                      <a:pt x="16747" y="59349"/>
                      <a:pt x="16775" y="59414"/>
                      <a:pt x="16775" y="59480"/>
                    </a:cubicBezTo>
                    <a:lnTo>
                      <a:pt x="16761" y="75497"/>
                    </a:lnTo>
                    <a:cubicBezTo>
                      <a:pt x="16761" y="75564"/>
                      <a:pt x="16735" y="75629"/>
                      <a:pt x="16687" y="75676"/>
                    </a:cubicBezTo>
                    <a:lnTo>
                      <a:pt x="6478" y="85885"/>
                    </a:lnTo>
                    <a:cubicBezTo>
                      <a:pt x="6002" y="86361"/>
                      <a:pt x="6002" y="87133"/>
                      <a:pt x="6478" y="87607"/>
                    </a:cubicBezTo>
                    <a:cubicBezTo>
                      <a:pt x="6716" y="87845"/>
                      <a:pt x="7027" y="87964"/>
                      <a:pt x="7339" y="87964"/>
                    </a:cubicBezTo>
                    <a:cubicBezTo>
                      <a:pt x="7650" y="87964"/>
                      <a:pt x="7962" y="87845"/>
                      <a:pt x="8200" y="87607"/>
                    </a:cubicBezTo>
                    <a:lnTo>
                      <a:pt x="18410" y="77399"/>
                    </a:lnTo>
                    <a:cubicBezTo>
                      <a:pt x="18910" y="76898"/>
                      <a:pt x="19196" y="76206"/>
                      <a:pt x="19197" y="75499"/>
                    </a:cubicBezTo>
                    <a:lnTo>
                      <a:pt x="19210" y="59481"/>
                    </a:lnTo>
                    <a:cubicBezTo>
                      <a:pt x="19210" y="58774"/>
                      <a:pt x="18923" y="58081"/>
                      <a:pt x="18422" y="57580"/>
                    </a:cubicBezTo>
                    <a:lnTo>
                      <a:pt x="13687" y="52844"/>
                    </a:lnTo>
                    <a:cubicBezTo>
                      <a:pt x="2671" y="41829"/>
                      <a:pt x="2671" y="23907"/>
                      <a:pt x="13687" y="12891"/>
                    </a:cubicBezTo>
                    <a:lnTo>
                      <a:pt x="23466" y="3112"/>
                    </a:lnTo>
                    <a:cubicBezTo>
                      <a:pt x="23896" y="2682"/>
                      <a:pt x="24492" y="2435"/>
                      <a:pt x="25099" y="2435"/>
                    </a:cubicBezTo>
                    <a:lnTo>
                      <a:pt x="39910" y="2435"/>
                    </a:lnTo>
                    <a:cubicBezTo>
                      <a:pt x="40582" y="2435"/>
                      <a:pt x="41127" y="1891"/>
                      <a:pt x="41127" y="1218"/>
                    </a:cubicBezTo>
                    <a:cubicBezTo>
                      <a:pt x="41127" y="882"/>
                      <a:pt x="40990" y="577"/>
                      <a:pt x="40770" y="357"/>
                    </a:cubicBezTo>
                    <a:lnTo>
                      <a:pt x="40771" y="356"/>
                    </a:lnTo>
                    <a:cubicBezTo>
                      <a:pt x="40550" y="136"/>
                      <a:pt x="40246" y="0"/>
                      <a:pt x="3991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8" name="Google Shape;1428;p34"/>
              <p:cNvSpPr/>
              <p:nvPr/>
            </p:nvSpPr>
            <p:spPr>
              <a:xfrm>
                <a:off x="3810700" y="4912625"/>
                <a:ext cx="109625" cy="109650"/>
              </a:xfrm>
              <a:custGeom>
                <a:rect b="b" l="l" r="r" t="t"/>
                <a:pathLst>
                  <a:path extrusionOk="0" h="4386" w="4385">
                    <a:moveTo>
                      <a:pt x="2193" y="1"/>
                    </a:moveTo>
                    <a:cubicBezTo>
                      <a:pt x="982" y="1"/>
                      <a:pt x="1" y="982"/>
                      <a:pt x="1" y="2193"/>
                    </a:cubicBezTo>
                    <a:cubicBezTo>
                      <a:pt x="1" y="3404"/>
                      <a:pt x="982" y="4385"/>
                      <a:pt x="2193" y="4385"/>
                    </a:cubicBezTo>
                    <a:cubicBezTo>
                      <a:pt x="3403" y="4385"/>
                      <a:pt x="4385" y="3404"/>
                      <a:pt x="4385" y="2193"/>
                    </a:cubicBezTo>
                    <a:cubicBezTo>
                      <a:pt x="4385" y="982"/>
                      <a:pt x="3403" y="1"/>
                      <a:pt x="21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29" name="Google Shape;1429;p34"/>
              <p:cNvSpPr/>
              <p:nvPr/>
            </p:nvSpPr>
            <p:spPr>
              <a:xfrm>
                <a:off x="4625725" y="2775150"/>
                <a:ext cx="109625" cy="109625"/>
              </a:xfrm>
              <a:custGeom>
                <a:rect b="b" l="l" r="r" t="t"/>
                <a:pathLst>
                  <a:path extrusionOk="0" h="4385" w="4385">
                    <a:moveTo>
                      <a:pt x="2192" y="0"/>
                    </a:moveTo>
                    <a:cubicBezTo>
                      <a:pt x="982" y="0"/>
                      <a:pt x="0" y="983"/>
                      <a:pt x="0" y="2192"/>
                    </a:cubicBezTo>
                    <a:cubicBezTo>
                      <a:pt x="0" y="3403"/>
                      <a:pt x="982" y="4384"/>
                      <a:pt x="2192" y="4384"/>
                    </a:cubicBezTo>
                    <a:cubicBezTo>
                      <a:pt x="3403" y="4384"/>
                      <a:pt x="4384" y="3403"/>
                      <a:pt x="4384" y="2192"/>
                    </a:cubicBezTo>
                    <a:cubicBezTo>
                      <a:pt x="4384" y="983"/>
                      <a:pt x="3403" y="0"/>
                      <a:pt x="219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0" name="Google Shape;1430;p34"/>
              <p:cNvSpPr/>
              <p:nvPr/>
            </p:nvSpPr>
            <p:spPr>
              <a:xfrm>
                <a:off x="3970575" y="48258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0"/>
                    </a:moveTo>
                    <a:cubicBezTo>
                      <a:pt x="328" y="0"/>
                      <a:pt x="0" y="328"/>
                      <a:pt x="0" y="732"/>
                    </a:cubicBezTo>
                    <a:cubicBezTo>
                      <a:pt x="0" y="1135"/>
                      <a:pt x="328" y="1462"/>
                      <a:pt x="731" y="1462"/>
                    </a:cubicBezTo>
                    <a:cubicBezTo>
                      <a:pt x="1135" y="1462"/>
                      <a:pt x="1462" y="1135"/>
                      <a:pt x="1462" y="732"/>
                    </a:cubicBezTo>
                    <a:cubicBezTo>
                      <a:pt x="1462" y="328"/>
                      <a:pt x="1135" y="0"/>
                      <a:pt x="73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1" name="Google Shape;1431;p34"/>
              <p:cNvSpPr/>
              <p:nvPr/>
            </p:nvSpPr>
            <p:spPr>
              <a:xfrm>
                <a:off x="3935550" y="4073500"/>
                <a:ext cx="36525" cy="36550"/>
              </a:xfrm>
              <a:custGeom>
                <a:rect b="b" l="l" r="r" t="t"/>
                <a:pathLst>
                  <a:path extrusionOk="0" h="1462" w="1461">
                    <a:moveTo>
                      <a:pt x="730" y="1"/>
                    </a:moveTo>
                    <a:cubicBezTo>
                      <a:pt x="328" y="1"/>
                      <a:pt x="0" y="327"/>
                      <a:pt x="0" y="731"/>
                    </a:cubicBezTo>
                    <a:cubicBezTo>
                      <a:pt x="0" y="1134"/>
                      <a:pt x="328" y="1462"/>
                      <a:pt x="730" y="1462"/>
                    </a:cubicBezTo>
                    <a:cubicBezTo>
                      <a:pt x="1134" y="1462"/>
                      <a:pt x="1461" y="1134"/>
                      <a:pt x="1461" y="731"/>
                    </a:cubicBezTo>
                    <a:cubicBezTo>
                      <a:pt x="1461" y="327"/>
                      <a:pt x="1134" y="1"/>
                      <a:pt x="73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2" name="Google Shape;1432;p34"/>
              <p:cNvSpPr/>
              <p:nvPr/>
            </p:nvSpPr>
            <p:spPr>
              <a:xfrm>
                <a:off x="3827000" y="389127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4"/>
                      <a:pt x="328" y="1461"/>
                      <a:pt x="732" y="1461"/>
                    </a:cubicBezTo>
                    <a:cubicBezTo>
                      <a:pt x="1134" y="1461"/>
                      <a:pt x="1462" y="1134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3" name="Google Shape;1433;p34"/>
              <p:cNvSpPr/>
              <p:nvPr/>
            </p:nvSpPr>
            <p:spPr>
              <a:xfrm>
                <a:off x="4449975" y="2812225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7"/>
                      <a:pt x="1" y="731"/>
                    </a:cubicBezTo>
                    <a:cubicBezTo>
                      <a:pt x="1" y="1134"/>
                      <a:pt x="328" y="1461"/>
                      <a:pt x="731" y="1461"/>
                    </a:cubicBezTo>
                    <a:cubicBezTo>
                      <a:pt x="1135" y="1461"/>
                      <a:pt x="1463" y="1134"/>
                      <a:pt x="1463" y="731"/>
                    </a:cubicBezTo>
                    <a:cubicBezTo>
                      <a:pt x="1463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4" name="Google Shape;1434;p34"/>
              <p:cNvSpPr/>
              <p:nvPr/>
            </p:nvSpPr>
            <p:spPr>
              <a:xfrm>
                <a:off x="4210925" y="285472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0" y="328"/>
                      <a:pt x="0" y="732"/>
                    </a:cubicBezTo>
                    <a:cubicBezTo>
                      <a:pt x="0" y="1135"/>
                      <a:pt x="328" y="1463"/>
                      <a:pt x="731" y="1463"/>
                    </a:cubicBezTo>
                    <a:cubicBezTo>
                      <a:pt x="1135" y="1463"/>
                      <a:pt x="1462" y="1135"/>
                      <a:pt x="1462" y="732"/>
                    </a:cubicBezTo>
                    <a:cubicBezTo>
                      <a:pt x="1462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5" name="Google Shape;1435;p34"/>
              <p:cNvSpPr/>
              <p:nvPr/>
            </p:nvSpPr>
            <p:spPr>
              <a:xfrm>
                <a:off x="4088325" y="4226300"/>
                <a:ext cx="36575" cy="36550"/>
              </a:xfrm>
              <a:custGeom>
                <a:rect b="b" l="l" r="r" t="t"/>
                <a:pathLst>
                  <a:path extrusionOk="0" h="1462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1"/>
                    </a:cubicBezTo>
                    <a:cubicBezTo>
                      <a:pt x="1" y="1135"/>
                      <a:pt x="328" y="1461"/>
                      <a:pt x="731" y="1461"/>
                    </a:cubicBezTo>
                    <a:cubicBezTo>
                      <a:pt x="1135" y="1461"/>
                      <a:pt x="1463" y="1135"/>
                      <a:pt x="1463" y="731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6" name="Google Shape;1436;p34"/>
              <p:cNvSpPr/>
              <p:nvPr/>
            </p:nvSpPr>
            <p:spPr>
              <a:xfrm>
                <a:off x="3910700" y="3168550"/>
                <a:ext cx="36550" cy="36525"/>
              </a:xfrm>
              <a:custGeom>
                <a:rect b="b" l="l" r="r" t="t"/>
                <a:pathLst>
                  <a:path extrusionOk="0" h="1461" w="1462">
                    <a:moveTo>
                      <a:pt x="732" y="0"/>
                    </a:moveTo>
                    <a:cubicBezTo>
                      <a:pt x="328" y="0"/>
                      <a:pt x="0" y="327"/>
                      <a:pt x="0" y="731"/>
                    </a:cubicBezTo>
                    <a:cubicBezTo>
                      <a:pt x="0" y="1133"/>
                      <a:pt x="328" y="1461"/>
                      <a:pt x="732" y="1461"/>
                    </a:cubicBezTo>
                    <a:cubicBezTo>
                      <a:pt x="1134" y="1461"/>
                      <a:pt x="1462" y="1133"/>
                      <a:pt x="1462" y="731"/>
                    </a:cubicBezTo>
                    <a:cubicBezTo>
                      <a:pt x="1462" y="327"/>
                      <a:pt x="1134" y="0"/>
                      <a:pt x="73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7" name="Google Shape;1437;p34"/>
              <p:cNvSpPr/>
              <p:nvPr/>
            </p:nvSpPr>
            <p:spPr>
              <a:xfrm>
                <a:off x="3825500" y="3327100"/>
                <a:ext cx="36550" cy="36575"/>
              </a:xfrm>
              <a:custGeom>
                <a:rect b="b" l="l" r="r" t="t"/>
                <a:pathLst>
                  <a:path extrusionOk="0" h="1463" w="1462">
                    <a:moveTo>
                      <a:pt x="731" y="1"/>
                    </a:moveTo>
                    <a:cubicBezTo>
                      <a:pt x="327" y="1"/>
                      <a:pt x="1" y="328"/>
                      <a:pt x="1" y="732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4" y="1462"/>
                      <a:pt x="1461" y="1135"/>
                      <a:pt x="1461" y="732"/>
                    </a:cubicBezTo>
                    <a:cubicBezTo>
                      <a:pt x="1461" y="328"/>
                      <a:pt x="1134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8" name="Google Shape;1438;p34"/>
              <p:cNvSpPr/>
              <p:nvPr/>
            </p:nvSpPr>
            <p:spPr>
              <a:xfrm>
                <a:off x="3773550" y="3690625"/>
                <a:ext cx="36550" cy="36550"/>
              </a:xfrm>
              <a:custGeom>
                <a:rect b="b" l="l" r="r" t="t"/>
                <a:pathLst>
                  <a:path extrusionOk="0" h="1462" w="1462">
                    <a:moveTo>
                      <a:pt x="731" y="1"/>
                    </a:moveTo>
                    <a:cubicBezTo>
                      <a:pt x="327" y="1"/>
                      <a:pt x="1" y="327"/>
                      <a:pt x="1" y="731"/>
                    </a:cubicBezTo>
                    <a:cubicBezTo>
                      <a:pt x="1" y="1135"/>
                      <a:pt x="327" y="1462"/>
                      <a:pt x="731" y="1462"/>
                    </a:cubicBezTo>
                    <a:cubicBezTo>
                      <a:pt x="1135" y="1462"/>
                      <a:pt x="1461" y="1135"/>
                      <a:pt x="1461" y="731"/>
                    </a:cubicBezTo>
                    <a:cubicBezTo>
                      <a:pt x="1461" y="327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39" name="Google Shape;1439;p34"/>
              <p:cNvSpPr/>
              <p:nvPr/>
            </p:nvSpPr>
            <p:spPr>
              <a:xfrm>
                <a:off x="3773150" y="3508275"/>
                <a:ext cx="36575" cy="36575"/>
              </a:xfrm>
              <a:custGeom>
                <a:rect b="b" l="l" r="r" t="t"/>
                <a:pathLst>
                  <a:path extrusionOk="0" h="1463" w="1463">
                    <a:moveTo>
                      <a:pt x="731" y="1"/>
                    </a:moveTo>
                    <a:cubicBezTo>
                      <a:pt x="328" y="1"/>
                      <a:pt x="1" y="328"/>
                      <a:pt x="1" y="732"/>
                    </a:cubicBezTo>
                    <a:cubicBezTo>
                      <a:pt x="1" y="1135"/>
                      <a:pt x="328" y="1463"/>
                      <a:pt x="731" y="1463"/>
                    </a:cubicBezTo>
                    <a:cubicBezTo>
                      <a:pt x="1135" y="1463"/>
                      <a:pt x="1463" y="1135"/>
                      <a:pt x="1463" y="732"/>
                    </a:cubicBezTo>
                    <a:cubicBezTo>
                      <a:pt x="1463" y="328"/>
                      <a:pt x="1135" y="1"/>
                      <a:pt x="73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0" name="Google Shape;1440;p34"/>
              <p:cNvSpPr/>
              <p:nvPr/>
            </p:nvSpPr>
            <p:spPr>
              <a:xfrm>
                <a:off x="4643938" y="279390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41" name="Google Shape;1441;p34"/>
              <p:cNvSpPr/>
              <p:nvPr/>
            </p:nvSpPr>
            <p:spPr>
              <a:xfrm>
                <a:off x="3828900" y="4930850"/>
                <a:ext cx="73200" cy="732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442" name="Google Shape;1442;p34"/>
            <p:cNvSpPr/>
            <p:nvPr/>
          </p:nvSpPr>
          <p:spPr>
            <a:xfrm>
              <a:off x="3490975" y="4659875"/>
              <a:ext cx="36525" cy="36550"/>
            </a:xfrm>
            <a:custGeom>
              <a:rect b="b" l="l" r="r" t="t"/>
              <a:pathLst>
                <a:path extrusionOk="0" h="1462" w="1461">
                  <a:moveTo>
                    <a:pt x="731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7"/>
                    <a:pt x="1135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3" name="Google Shape;1443;p34"/>
            <p:cNvSpPr/>
            <p:nvPr/>
          </p:nvSpPr>
          <p:spPr>
            <a:xfrm>
              <a:off x="3422350" y="3046500"/>
              <a:ext cx="36550" cy="36525"/>
            </a:xfrm>
            <a:custGeom>
              <a:rect b="b" l="l" r="r" t="t"/>
              <a:pathLst>
                <a:path extrusionOk="0" h="1461" w="1462">
                  <a:moveTo>
                    <a:pt x="731" y="0"/>
                  </a:moveTo>
                  <a:cubicBezTo>
                    <a:pt x="327" y="0"/>
                    <a:pt x="1" y="327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4" name="Google Shape;1444;p34"/>
            <p:cNvSpPr/>
            <p:nvPr/>
          </p:nvSpPr>
          <p:spPr>
            <a:xfrm>
              <a:off x="3490950" y="4454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1" y="1"/>
                  </a:moveTo>
                  <a:cubicBezTo>
                    <a:pt x="328" y="1"/>
                    <a:pt x="1" y="328"/>
                    <a:pt x="1" y="731"/>
                  </a:cubicBezTo>
                  <a:cubicBezTo>
                    <a:pt x="1" y="1135"/>
                    <a:pt x="328" y="1461"/>
                    <a:pt x="731" y="1461"/>
                  </a:cubicBezTo>
                  <a:cubicBezTo>
                    <a:pt x="1135" y="1461"/>
                    <a:pt x="1463" y="1135"/>
                    <a:pt x="1463" y="731"/>
                  </a:cubicBezTo>
                  <a:cubicBezTo>
                    <a:pt x="1463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445" name="Google Shape;1445;p34"/>
          <p:cNvGrpSpPr/>
          <p:nvPr/>
        </p:nvGrpSpPr>
        <p:grpSpPr>
          <a:xfrm rot="-5400000">
            <a:off x="6581539" y="4088803"/>
            <a:ext cx="4755675" cy="2338198"/>
            <a:chOff x="5910900" y="252875"/>
            <a:chExt cx="2291450" cy="1126625"/>
          </a:xfrm>
        </p:grpSpPr>
        <p:sp>
          <p:nvSpPr>
            <p:cNvPr id="1446" name="Google Shape;1446;p34"/>
            <p:cNvSpPr/>
            <p:nvPr/>
          </p:nvSpPr>
          <p:spPr>
            <a:xfrm>
              <a:off x="5932300" y="277225"/>
              <a:ext cx="2245700" cy="1077950"/>
            </a:xfrm>
            <a:custGeom>
              <a:rect b="b" l="l" r="r" t="t"/>
              <a:pathLst>
                <a:path extrusionOk="0" h="43118" w="89828">
                  <a:moveTo>
                    <a:pt x="58394" y="0"/>
                  </a:moveTo>
                  <a:cubicBezTo>
                    <a:pt x="57274" y="0"/>
                    <a:pt x="55831" y="598"/>
                    <a:pt x="55038" y="1390"/>
                  </a:cubicBezTo>
                  <a:lnTo>
                    <a:pt x="35308" y="21121"/>
                  </a:lnTo>
                  <a:cubicBezTo>
                    <a:pt x="34966" y="21462"/>
                    <a:pt x="34157" y="21798"/>
                    <a:pt x="33674" y="21798"/>
                  </a:cubicBezTo>
                  <a:lnTo>
                    <a:pt x="21682" y="21798"/>
                  </a:lnTo>
                  <a:cubicBezTo>
                    <a:pt x="20561" y="21798"/>
                    <a:pt x="19119" y="22395"/>
                    <a:pt x="18327" y="23188"/>
                  </a:cubicBezTo>
                  <a:lnTo>
                    <a:pt x="477" y="41038"/>
                  </a:lnTo>
                  <a:cubicBezTo>
                    <a:pt x="1" y="41514"/>
                    <a:pt x="1" y="42286"/>
                    <a:pt x="477" y="42760"/>
                  </a:cubicBezTo>
                  <a:cubicBezTo>
                    <a:pt x="714" y="42999"/>
                    <a:pt x="1026" y="43117"/>
                    <a:pt x="1337" y="43117"/>
                  </a:cubicBezTo>
                  <a:cubicBezTo>
                    <a:pt x="1649" y="43117"/>
                    <a:pt x="1960" y="42999"/>
                    <a:pt x="2199" y="42760"/>
                  </a:cubicBezTo>
                  <a:lnTo>
                    <a:pt x="20049" y="24910"/>
                  </a:lnTo>
                  <a:cubicBezTo>
                    <a:pt x="20390" y="24568"/>
                    <a:pt x="21199" y="24233"/>
                    <a:pt x="21682" y="24233"/>
                  </a:cubicBezTo>
                  <a:lnTo>
                    <a:pt x="33674" y="24233"/>
                  </a:lnTo>
                  <a:cubicBezTo>
                    <a:pt x="34795" y="24233"/>
                    <a:pt x="36237" y="23636"/>
                    <a:pt x="37030" y="22843"/>
                  </a:cubicBezTo>
                  <a:lnTo>
                    <a:pt x="56760" y="3113"/>
                  </a:lnTo>
                  <a:cubicBezTo>
                    <a:pt x="57101" y="2771"/>
                    <a:pt x="57911" y="2436"/>
                    <a:pt x="58394" y="2436"/>
                  </a:cubicBezTo>
                  <a:lnTo>
                    <a:pt x="88610" y="2436"/>
                  </a:lnTo>
                  <a:cubicBezTo>
                    <a:pt x="89282" y="2436"/>
                    <a:pt x="89827" y="1891"/>
                    <a:pt x="89827" y="1218"/>
                  </a:cubicBezTo>
                  <a:cubicBezTo>
                    <a:pt x="89827" y="546"/>
                    <a:pt x="89282" y="0"/>
                    <a:pt x="886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7" name="Google Shape;1447;p34"/>
            <p:cNvSpPr/>
            <p:nvPr/>
          </p:nvSpPr>
          <p:spPr>
            <a:xfrm>
              <a:off x="5910900" y="1269900"/>
              <a:ext cx="109650" cy="109600"/>
            </a:xfrm>
            <a:custGeom>
              <a:rect b="b" l="l" r="r" t="t"/>
              <a:pathLst>
                <a:path extrusionOk="0" h="4384" w="4386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8" name="Google Shape;1448;p34"/>
            <p:cNvSpPr/>
            <p:nvPr/>
          </p:nvSpPr>
          <p:spPr>
            <a:xfrm>
              <a:off x="8092725" y="252875"/>
              <a:ext cx="109625" cy="109600"/>
            </a:xfrm>
            <a:custGeom>
              <a:rect b="b" l="l" r="r" t="t"/>
              <a:pathLst>
                <a:path extrusionOk="0" h="4384" w="4385">
                  <a:moveTo>
                    <a:pt x="2193" y="1"/>
                  </a:moveTo>
                  <a:cubicBezTo>
                    <a:pt x="982" y="1"/>
                    <a:pt x="1" y="982"/>
                    <a:pt x="1" y="2193"/>
                  </a:cubicBezTo>
                  <a:cubicBezTo>
                    <a:pt x="1" y="3402"/>
                    <a:pt x="982" y="4384"/>
                    <a:pt x="2193" y="4384"/>
                  </a:cubicBezTo>
                  <a:cubicBezTo>
                    <a:pt x="3404" y="4384"/>
                    <a:pt x="4385" y="3402"/>
                    <a:pt x="4385" y="2193"/>
                  </a:cubicBezTo>
                  <a:cubicBezTo>
                    <a:pt x="4385" y="982"/>
                    <a:pt x="3404" y="1"/>
                    <a:pt x="219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9" name="Google Shape;1449;p34"/>
            <p:cNvSpPr/>
            <p:nvPr/>
          </p:nvSpPr>
          <p:spPr>
            <a:xfrm>
              <a:off x="7503975" y="28940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0" y="328"/>
                    <a:pt x="0" y="732"/>
                  </a:cubicBezTo>
                  <a:cubicBezTo>
                    <a:pt x="0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0" name="Google Shape;1450;p34"/>
            <p:cNvSpPr/>
            <p:nvPr/>
          </p:nvSpPr>
          <p:spPr>
            <a:xfrm>
              <a:off x="7818288" y="289388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2" y="1135"/>
                    <a:pt x="1462" y="732"/>
                  </a:cubicBezTo>
                  <a:cubicBezTo>
                    <a:pt x="1462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1" name="Google Shape;1451;p34"/>
            <p:cNvSpPr/>
            <p:nvPr/>
          </p:nvSpPr>
          <p:spPr>
            <a:xfrm>
              <a:off x="7027475" y="599925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2" y="0"/>
                  </a:moveTo>
                  <a:cubicBezTo>
                    <a:pt x="328" y="0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4" y="1461"/>
                    <a:pt x="1462" y="1135"/>
                    <a:pt x="1462" y="731"/>
                  </a:cubicBezTo>
                  <a:cubicBezTo>
                    <a:pt x="1462" y="327"/>
                    <a:pt x="1134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2" name="Google Shape;1452;p34"/>
            <p:cNvSpPr/>
            <p:nvPr/>
          </p:nvSpPr>
          <p:spPr>
            <a:xfrm>
              <a:off x="6514800" y="835300"/>
              <a:ext cx="36525" cy="36575"/>
            </a:xfrm>
            <a:custGeom>
              <a:rect b="b" l="l" r="r" t="t"/>
              <a:pathLst>
                <a:path extrusionOk="0" h="1463" w="1461">
                  <a:moveTo>
                    <a:pt x="730" y="1"/>
                  </a:moveTo>
                  <a:cubicBezTo>
                    <a:pt x="328" y="1"/>
                    <a:pt x="0" y="328"/>
                    <a:pt x="0" y="731"/>
                  </a:cubicBezTo>
                  <a:cubicBezTo>
                    <a:pt x="0" y="1135"/>
                    <a:pt x="328" y="1463"/>
                    <a:pt x="730" y="1463"/>
                  </a:cubicBezTo>
                  <a:cubicBezTo>
                    <a:pt x="1134" y="1463"/>
                    <a:pt x="1461" y="1135"/>
                    <a:pt x="1461" y="731"/>
                  </a:cubicBezTo>
                  <a:cubicBezTo>
                    <a:pt x="1461" y="328"/>
                    <a:pt x="1134" y="1"/>
                    <a:pt x="7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3" name="Google Shape;1453;p34"/>
            <p:cNvSpPr/>
            <p:nvPr/>
          </p:nvSpPr>
          <p:spPr>
            <a:xfrm>
              <a:off x="6246575" y="100282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4" name="Google Shape;1454;p34"/>
            <p:cNvSpPr/>
            <p:nvPr/>
          </p:nvSpPr>
          <p:spPr>
            <a:xfrm>
              <a:off x="7223725" y="405950"/>
              <a:ext cx="36575" cy="36575"/>
            </a:xfrm>
            <a:custGeom>
              <a:rect b="b" l="l" r="r" t="t"/>
              <a:pathLst>
                <a:path extrusionOk="0" h="1463" w="1463">
                  <a:moveTo>
                    <a:pt x="732" y="0"/>
                  </a:moveTo>
                  <a:cubicBezTo>
                    <a:pt x="328" y="0"/>
                    <a:pt x="1" y="328"/>
                    <a:pt x="1" y="732"/>
                  </a:cubicBezTo>
                  <a:cubicBezTo>
                    <a:pt x="1" y="1135"/>
                    <a:pt x="328" y="1462"/>
                    <a:pt x="732" y="1462"/>
                  </a:cubicBezTo>
                  <a:cubicBezTo>
                    <a:pt x="1135" y="1462"/>
                    <a:pt x="1463" y="1135"/>
                    <a:pt x="1463" y="732"/>
                  </a:cubicBezTo>
                  <a:cubicBezTo>
                    <a:pt x="1463" y="328"/>
                    <a:pt x="1135" y="0"/>
                    <a:pt x="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5" name="Google Shape;1455;p34"/>
            <p:cNvSpPr/>
            <p:nvPr/>
          </p:nvSpPr>
          <p:spPr>
            <a:xfrm>
              <a:off x="6841550" y="779650"/>
              <a:ext cx="36550" cy="36550"/>
            </a:xfrm>
            <a:custGeom>
              <a:rect b="b" l="l" r="r" t="t"/>
              <a:pathLst>
                <a:path extrusionOk="0" h="1462" w="1462">
                  <a:moveTo>
                    <a:pt x="731" y="1"/>
                  </a:moveTo>
                  <a:cubicBezTo>
                    <a:pt x="327" y="1"/>
                    <a:pt x="1" y="328"/>
                    <a:pt x="1" y="731"/>
                  </a:cubicBezTo>
                  <a:cubicBezTo>
                    <a:pt x="1" y="1135"/>
                    <a:pt x="327" y="1461"/>
                    <a:pt x="731" y="1461"/>
                  </a:cubicBezTo>
                  <a:cubicBezTo>
                    <a:pt x="1135" y="1461"/>
                    <a:pt x="1461" y="1135"/>
                    <a:pt x="1461" y="731"/>
                  </a:cubicBezTo>
                  <a:cubicBezTo>
                    <a:pt x="1461" y="328"/>
                    <a:pt x="1135" y="1"/>
                    <a:pt x="7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6" name="Google Shape;1456;p34"/>
            <p:cNvSpPr/>
            <p:nvPr/>
          </p:nvSpPr>
          <p:spPr>
            <a:xfrm>
              <a:off x="5929113" y="1288100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7" name="Google Shape;1457;p34"/>
            <p:cNvSpPr/>
            <p:nvPr/>
          </p:nvSpPr>
          <p:spPr>
            <a:xfrm>
              <a:off x="6075125" y="1177375"/>
              <a:ext cx="36575" cy="36550"/>
            </a:xfrm>
            <a:custGeom>
              <a:rect b="b" l="l" r="r" t="t"/>
              <a:pathLst>
                <a:path extrusionOk="0" h="1462" w="1463">
                  <a:moveTo>
                    <a:pt x="732" y="1"/>
                  </a:moveTo>
                  <a:cubicBezTo>
                    <a:pt x="328" y="1"/>
                    <a:pt x="0" y="327"/>
                    <a:pt x="0" y="731"/>
                  </a:cubicBezTo>
                  <a:cubicBezTo>
                    <a:pt x="0" y="1135"/>
                    <a:pt x="328" y="1461"/>
                    <a:pt x="732" y="1461"/>
                  </a:cubicBezTo>
                  <a:cubicBezTo>
                    <a:pt x="1135" y="1461"/>
                    <a:pt x="1462" y="1135"/>
                    <a:pt x="1462" y="731"/>
                  </a:cubicBezTo>
                  <a:cubicBezTo>
                    <a:pt x="1462" y="327"/>
                    <a:pt x="1135" y="1"/>
                    <a:pt x="7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8" name="Google Shape;1458;p34"/>
            <p:cNvSpPr/>
            <p:nvPr/>
          </p:nvSpPr>
          <p:spPr>
            <a:xfrm>
              <a:off x="8110925" y="271075"/>
              <a:ext cx="73200" cy="732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7F7F7"/>
        </a:solidFill>
      </p:bgPr>
    </p:bg>
    <p:spTree>
      <p:nvGrpSpPr>
        <p:cNvPr id="1462" name="Shape 1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3" name="Google Shape;146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6438" y="724300"/>
            <a:ext cx="7791123" cy="3694899"/>
          </a:xfrm>
          <a:prstGeom prst="rect">
            <a:avLst/>
          </a:prstGeom>
          <a:noFill/>
          <a:ln>
            <a:noFill/>
          </a:ln>
        </p:spPr>
      </p:pic>
      <p:sp>
        <p:nvSpPr>
          <p:cNvPr id="1464" name="Google Shape;1464;p35"/>
          <p:cNvSpPr txBox="1"/>
          <p:nvPr>
            <p:ph idx="4294967295" type="subTitle"/>
          </p:nvPr>
        </p:nvSpPr>
        <p:spPr>
          <a:xfrm>
            <a:off x="1047206" y="1761725"/>
            <a:ext cx="2186100" cy="4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Gužva, čekanje, zagađenje, nervoza, kašnjenje i opet čekanje…</a:t>
            </a:r>
            <a:endParaRPr b="1" sz="1800"/>
          </a:p>
        </p:txBody>
      </p:sp>
      <p:sp>
        <p:nvSpPr>
          <p:cNvPr id="1465" name="Google Shape;1465;p35"/>
          <p:cNvSpPr txBox="1"/>
          <p:nvPr/>
        </p:nvSpPr>
        <p:spPr>
          <a:xfrm>
            <a:off x="8272475" y="841050"/>
            <a:ext cx="6900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466" name="Google Shape;1466;p35"/>
          <p:cNvSpPr txBox="1"/>
          <p:nvPr/>
        </p:nvSpPr>
        <p:spPr>
          <a:xfrm>
            <a:off x="7790700" y="1161600"/>
            <a:ext cx="12882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Teleportacija</a:t>
            </a:r>
            <a:endParaRPr sz="13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467" name="Google Shape;1467;p35"/>
          <p:cNvSpPr txBox="1"/>
          <p:nvPr/>
        </p:nvSpPr>
        <p:spPr>
          <a:xfrm>
            <a:off x="7673375" y="3419350"/>
            <a:ext cx="12240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Smart metro</a:t>
            </a:r>
            <a:endParaRPr sz="13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468" name="Google Shape;1468;p35"/>
          <p:cNvSpPr txBox="1"/>
          <p:nvPr/>
        </p:nvSpPr>
        <p:spPr>
          <a:xfrm>
            <a:off x="7822800" y="1774775"/>
            <a:ext cx="12240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Metro</a:t>
            </a:r>
            <a:endParaRPr sz="13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  <p:sp>
        <p:nvSpPr>
          <p:cNvPr id="1469" name="Google Shape;1469;p35"/>
          <p:cNvSpPr txBox="1"/>
          <p:nvPr/>
        </p:nvSpPr>
        <p:spPr>
          <a:xfrm>
            <a:off x="7790700" y="2290475"/>
            <a:ext cx="1224000" cy="3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Jedna  kružna metro linija</a:t>
            </a:r>
            <a:endParaRPr sz="13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3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" name="Google Shape;1474;p36" title="ChatGPT Image Jun 7, 2025, 04_17_35 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31900" y="218700"/>
            <a:ext cx="4706099" cy="4706099"/>
          </a:xfrm>
          <a:prstGeom prst="rect">
            <a:avLst/>
          </a:prstGeom>
          <a:noFill/>
          <a:ln cap="flat" cmpd="sng" w="762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75" name="Google Shape;1475;p36"/>
          <p:cNvSpPr txBox="1"/>
          <p:nvPr>
            <p:ph type="title"/>
          </p:nvPr>
        </p:nvSpPr>
        <p:spPr>
          <a:xfrm flipH="1">
            <a:off x="633750" y="3177075"/>
            <a:ext cx="5138700" cy="107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/>
              <a:t>Dizajn</a:t>
            </a:r>
            <a:endParaRPr sz="5200"/>
          </a:p>
        </p:txBody>
      </p:sp>
      <p:sp>
        <p:nvSpPr>
          <p:cNvPr id="1476" name="Google Shape;1476;p36"/>
          <p:cNvSpPr txBox="1"/>
          <p:nvPr>
            <p:ph idx="4294967295" type="title"/>
          </p:nvPr>
        </p:nvSpPr>
        <p:spPr>
          <a:xfrm>
            <a:off x="633750" y="2542000"/>
            <a:ext cx="11808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0" name="Shape 1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1" name="Google Shape;1481;p37" title="A friendly-looking Chinese female holographic figure, appearing human-like, serving as a metro guide.  She is depicted in a clean, modern style, wearing a stylish yet functional uniform, possibly incorporating element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7751" y="975650"/>
            <a:ext cx="6635025" cy="3750225"/>
          </a:xfrm>
          <a:prstGeom prst="rect">
            <a:avLst/>
          </a:prstGeom>
          <a:noFill/>
          <a:ln>
            <a:noFill/>
          </a:ln>
        </p:spPr>
      </p:pic>
      <p:sp>
        <p:nvSpPr>
          <p:cNvPr id="1482" name="Google Shape;1482;p37"/>
          <p:cNvSpPr txBox="1"/>
          <p:nvPr/>
        </p:nvSpPr>
        <p:spPr>
          <a:xfrm>
            <a:off x="1436850" y="198175"/>
            <a:ext cx="6519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Dobrodošli u Belgrade Smart Metro!</a:t>
            </a:r>
            <a:endParaRPr b="1" sz="28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6" name="Shape 1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7" name="Google Shape;1487;p38" title="a_family_of_three_consisting_of_a_mother_father_and_young_child_approaches_the_entrance_of_a_futuri_btd112vchvk19x2njcwy_1 (1)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6250" y="559988"/>
            <a:ext cx="7152899" cy="402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ubway Line Background Agency by Slidesgo">
  <a:themeElements>
    <a:clrScheme name="Simple Light">
      <a:dk1>
        <a:srgbClr val="161616"/>
      </a:dk1>
      <a:lt1>
        <a:srgbClr val="FCEDD5"/>
      </a:lt1>
      <a:dk2>
        <a:srgbClr val="E44646"/>
      </a:dk2>
      <a:lt2>
        <a:srgbClr val="88C25D"/>
      </a:lt2>
      <a:accent1>
        <a:srgbClr val="3CA3B8"/>
      </a:accent1>
      <a:accent2>
        <a:srgbClr val="88A6FF"/>
      </a:accent2>
      <a:accent3>
        <a:srgbClr val="F069B4"/>
      </a:accent3>
      <a:accent4>
        <a:srgbClr val="F5CC3F"/>
      </a:accent4>
      <a:accent5>
        <a:srgbClr val="FFFFFF"/>
      </a:accent5>
      <a:accent6>
        <a:srgbClr val="FFFFFF"/>
      </a:accent6>
      <a:hlink>
        <a:srgbClr val="16161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